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notesSlides/notesSlide3.xml" ContentType="application/vnd.openxmlformats-officedocument.presentationml.notesSlide+xml"/>
  <Override PartName="/ppt/slides/slide5.xml" ContentType="application/vnd.openxmlformats-officedocument.presentationml.slide+xml"/>
  <Override PartName="/ppt/notesSlides/notesSlide4.xml" ContentType="application/vnd.openxmlformats-officedocument.presentationml.notes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autoCompressPictures="0" saveSubsetFonts="1">
  <p:sldMasterIdLst>
    <p:sldMasterId id="2147483648" r:id="rId1"/>
  </p:sldMasterIdLst>
  <p:notesMasterIdLst>
    <p:notesMasterId r:id="rId2"/>
  </p:notesMasterIdLst>
  <p:sldIdLst>
    <p:sldId id="257" r:id="rId3"/>
    <p:sldId id="258" r:id="rId4"/>
    <p:sldId id="259" r:id="rId5"/>
    <p:sldId id="260" r:id="rId6"/>
    <p:sldId id="261" r:id="rId7"/>
    <p:sldId id="262" r:id="rId8"/>
    <p:sldId id="263" r:id="rId9"/>
  </p:sldIdLst>
  <p:sldSz type="screen4x3" cy="6858000" cx="9144000"/>
  <p:notesSz cx="6858000" cy="9144000"/>
  <p:defaultTextStyle>
    <a:defPPr>
      <a:defRPr lang="en-US"/>
    </a:defPPr>
    <a:lvl1pPr algn="l" defTabSz="457200" eaLnBrk="1" hangingPunct="1" latinLnBrk="0" marL="0" rtl="0">
      <a:defRPr sz="1800" kern="1200">
        <a:solidFill>
          <a:schemeClr val="tx1"/>
        </a:solidFill>
        <a:latin typeface="+mn-lt"/>
        <a:ea typeface="+mn-ea"/>
        <a:cs typeface="+mn-cs"/>
      </a:defRPr>
    </a:lvl1pPr>
    <a:lvl2pPr algn="l" defTabSz="457200" eaLnBrk="1" hangingPunct="1" latinLnBrk="0" marL="457200" rtl="0">
      <a:defRPr sz="1800" kern="1200">
        <a:solidFill>
          <a:schemeClr val="tx1"/>
        </a:solidFill>
        <a:latin typeface="+mn-lt"/>
        <a:ea typeface="+mn-ea"/>
        <a:cs typeface="+mn-cs"/>
      </a:defRPr>
    </a:lvl2pPr>
    <a:lvl3pPr algn="l" defTabSz="457200" eaLnBrk="1" hangingPunct="1" latinLnBrk="0" marL="914400" rtl="0">
      <a:defRPr sz="1800" kern="1200">
        <a:solidFill>
          <a:schemeClr val="tx1"/>
        </a:solidFill>
        <a:latin typeface="+mn-lt"/>
        <a:ea typeface="+mn-ea"/>
        <a:cs typeface="+mn-cs"/>
      </a:defRPr>
    </a:lvl3pPr>
    <a:lvl4pPr algn="l" defTabSz="457200" eaLnBrk="1" hangingPunct="1" latinLnBrk="0" marL="1371600" rtl="0">
      <a:defRPr sz="1800" kern="1200">
        <a:solidFill>
          <a:schemeClr val="tx1"/>
        </a:solidFill>
        <a:latin typeface="+mn-lt"/>
        <a:ea typeface="+mn-ea"/>
        <a:cs typeface="+mn-cs"/>
      </a:defRPr>
    </a:lvl4pPr>
    <a:lvl5pPr algn="l" defTabSz="457200" eaLnBrk="1" hangingPunct="1" latinLnBrk="0" marL="1828800" rtl="0">
      <a:defRPr sz="1800" kern="1200">
        <a:solidFill>
          <a:schemeClr val="tx1"/>
        </a:solidFill>
        <a:latin typeface="+mn-lt"/>
        <a:ea typeface="+mn-ea"/>
        <a:cs typeface="+mn-cs"/>
      </a:defRPr>
    </a:lvl5pPr>
    <a:lvl6pPr algn="l" defTabSz="457200" eaLnBrk="1" hangingPunct="1" latinLnBrk="0" marL="2286000" rtl="0">
      <a:defRPr sz="1800" kern="1200">
        <a:solidFill>
          <a:schemeClr val="tx1"/>
        </a:solidFill>
        <a:latin typeface="+mn-lt"/>
        <a:ea typeface="+mn-ea"/>
        <a:cs typeface="+mn-cs"/>
      </a:defRPr>
    </a:lvl6pPr>
    <a:lvl7pPr algn="l" defTabSz="457200" eaLnBrk="1" hangingPunct="1" latinLnBrk="0" marL="2743200" rtl="0">
      <a:defRPr sz="1800" kern="1200">
        <a:solidFill>
          <a:schemeClr val="tx1"/>
        </a:solidFill>
        <a:latin typeface="+mn-lt"/>
        <a:ea typeface="+mn-ea"/>
        <a:cs typeface="+mn-cs"/>
      </a:defRPr>
    </a:lvl7pPr>
    <a:lvl8pPr algn="l" defTabSz="457200" eaLnBrk="1" hangingPunct="1" latinLnBrk="0" marL="3200400" rtl="0">
      <a:defRPr sz="1800" kern="1200">
        <a:solidFill>
          <a:schemeClr val="tx1"/>
        </a:solidFill>
        <a:latin typeface="+mn-lt"/>
        <a:ea typeface="+mn-ea"/>
        <a:cs typeface="+mn-cs"/>
      </a:defRPr>
    </a:lvl8pPr>
    <a:lvl9pPr algn="l" defTabSz="4572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p:showPr>
    <p:present/>
    <p:sldAll/>
    <p:penClr>
      <a:prstClr val="red"/>
    </p:penClr>
  </p:showPr>
  <p:clrMru>
    <a:srgbClr val="EDEDED"/>
    <a:srgbClr val="ECEAE9"/>
    <a:srgbClr val="A7A5A4"/>
    <a:srgbClr val="231F20"/>
    <a:srgbClr val="CE5359"/>
  </p:clrMru>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lastView="sldThumbnailView">
  <p:normalViewPr>
    <p:restoredLeft sz="15629" autoAdjust="0"/>
    <p:restoredTop sz="94686" autoAdjust="0"/>
  </p:normalViewPr>
  <p:slideViewPr>
    <p:cSldViewPr snapToGrid="0" snapToObjects="1">
      <p:cViewPr varScale="1">
        <p:scale>
          <a:sx n="75" d="100"/>
          <a:sy n="75" d="100"/>
        </p:scale>
        <p:origin x="102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tableStyles" Target="tableStyles.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47" name=""/>
        <p:cNvGrpSpPr/>
        <p:nvPr/>
      </p:nvGrpSpPr>
      <p:grpSpPr>
        <a:xfrm>
          <a:off x="0" y="0"/>
          <a:ext cx="0" cy="0"/>
          <a:chOff x="0" y="0"/>
          <a:chExt cx="0" cy="0"/>
        </a:xfrm>
      </p:grpSpPr>
      <p:sp>
        <p:nvSpPr>
          <p:cNvPr id="1048677" name="Header Placeholder 1"/>
          <p:cNvSpPr>
            <a:spLocks noGrp="1"/>
          </p:cNvSpPr>
          <p:nvPr>
            <p:ph type="hdr" sz="quarter"/>
          </p:nvPr>
        </p:nvSpPr>
        <p:spPr>
          <a:xfrm>
            <a:off x="0" y="0"/>
            <a:ext cx="2971800" cy="457200"/>
          </a:xfrm>
          <a:prstGeom prst="rect"/>
        </p:spPr>
        <p:txBody>
          <a:bodyPr bIns="45720" lIns="91440" rIns="91440" rtlCol="0" tIns="45720" vert="horz"/>
          <a:lstStyle>
            <a:lvl1pPr algn="l">
              <a:defRPr sz="1200"/>
            </a:lvl1pPr>
          </a:lstStyle>
          <a:p>
            <a:endParaRPr lang="en-US"/>
          </a:p>
        </p:txBody>
      </p:sp>
      <p:sp>
        <p:nvSpPr>
          <p:cNvPr id="1048678" name="Date Placeholder 2"/>
          <p:cNvSpPr>
            <a:spLocks noGrp="1"/>
          </p:cNvSpPr>
          <p:nvPr>
            <p:ph type="dt" idx="1"/>
          </p:nvPr>
        </p:nvSpPr>
        <p:spPr>
          <a:xfrm>
            <a:off x="3884613" y="0"/>
            <a:ext cx="2971800" cy="457200"/>
          </a:xfrm>
          <a:prstGeom prst="rect"/>
        </p:spPr>
        <p:txBody>
          <a:bodyPr bIns="45720" lIns="91440" rIns="91440" rtlCol="0" tIns="45720" vert="horz"/>
          <a:lstStyle>
            <a:lvl1pPr algn="r">
              <a:defRPr sz="1200"/>
            </a:lvl1pPr>
          </a:lstStyle>
          <a:p>
            <a:fld id="{9A239A25-1367-DE4E-91DD-A3D1812D46A1}" type="datetimeFigureOut">
              <a:rPr lang="en-US" smtClean="0"/>
              <a:t>3/18/2024</a:t>
            </a:fld>
            <a:endParaRPr lang="en-US"/>
          </a:p>
        </p:txBody>
      </p:sp>
      <p:sp>
        <p:nvSpPr>
          <p:cNvPr id="1048679" name="Slide Image Placeholder 3"/>
          <p:cNvSpPr>
            <a:spLocks noChangeAspect="1" noRot="1" noGrp="1"/>
          </p:cNvSpPr>
          <p:nvPr>
            <p:ph type="sldImg" idx="2"/>
          </p:nvPr>
        </p:nvSpPr>
        <p:spPr>
          <a:xfrm>
            <a:off x="1143000" y="685800"/>
            <a:ext cx="4572000" cy="3429000"/>
          </a:xfrm>
          <a:prstGeom prst="rect"/>
          <a:noFill/>
          <a:ln w="12700">
            <a:solidFill>
              <a:prstClr val="black"/>
            </a:solidFill>
          </a:ln>
        </p:spPr>
        <p:txBody>
          <a:bodyPr anchor="ctr" bIns="45720" lIns="91440" rIns="91440" rtlCol="0" tIns="45720" vert="horz"/>
          <a:p>
            <a:endParaRPr lang="en-US"/>
          </a:p>
        </p:txBody>
      </p:sp>
      <p:sp>
        <p:nvSpPr>
          <p:cNvPr id="1048680" name="Notes Placeholder 4"/>
          <p:cNvSpPr>
            <a:spLocks noGrp="1"/>
          </p:cNvSpPr>
          <p:nvPr>
            <p:ph type="body" sz="quarter" idx="3"/>
          </p:nvPr>
        </p:nvSpPr>
        <p:spPr>
          <a:xfrm>
            <a:off x="685800" y="4343400"/>
            <a:ext cx="5486400" cy="4114800"/>
          </a:xfrm>
          <a:prstGeom prst="rect"/>
        </p:spPr>
        <p:txBody>
          <a:bodyPr bIns="45720" lIns="91440" rIns="91440" rtlCol="0" tIns="45720" vert="horz">
            <a:normAutofit/>
          </a:bodyPr>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1048681" name="Footer Placeholder 5"/>
          <p:cNvSpPr>
            <a:spLocks noGrp="1"/>
          </p:cNvSpPr>
          <p:nvPr>
            <p:ph type="ftr" sz="quarter" idx="4"/>
          </p:nvPr>
        </p:nvSpPr>
        <p:spPr>
          <a:xfrm>
            <a:off x="0" y="8685213"/>
            <a:ext cx="2971800" cy="457200"/>
          </a:xfrm>
          <a:prstGeom prst="rect"/>
        </p:spPr>
        <p:txBody>
          <a:bodyPr anchor="b" bIns="45720" lIns="91440" rIns="91440" rtlCol="0" tIns="45720" vert="horz"/>
          <a:lstStyle>
            <a:lvl1pPr algn="l">
              <a:defRPr sz="1200"/>
            </a:lvl1pPr>
          </a:lstStyle>
          <a:p>
            <a:endParaRPr lang="en-US"/>
          </a:p>
        </p:txBody>
      </p:sp>
      <p:sp>
        <p:nvSpPr>
          <p:cNvPr id="1048682" name="Slide Number Placeholder 6"/>
          <p:cNvSpPr>
            <a:spLocks noGrp="1"/>
          </p:cNvSpPr>
          <p:nvPr>
            <p:ph type="sldNum" sz="quarter" idx="5"/>
          </p:nvPr>
        </p:nvSpPr>
        <p:spPr>
          <a:xfrm>
            <a:off x="3884613" y="8685213"/>
            <a:ext cx="2971800" cy="457200"/>
          </a:xfrm>
          <a:prstGeom prst="rect"/>
        </p:spPr>
        <p:txBody>
          <a:bodyPr anchor="b" bIns="45720" lIns="91440" rIns="91440" rtlCol="0" tIns="45720" vert="horz"/>
          <a:lstStyle>
            <a:lvl1pPr algn="r">
              <a:defRPr sz="1200"/>
            </a:lvl1pPr>
          </a:lstStyle>
          <a:p>
            <a:fld id="{36E0BFEA-26B7-7141-8CD0-AEBA1B96C91D}" type="slidenum">
              <a:rPr lang="en-US" smtClean="0"/>
              <a:t>‹#›</a:t>
            </a:fld>
            <a:endParaRPr lang="en-US"/>
          </a:p>
        </p:txBody>
      </p:sp>
    </p:spTree>
  </p:cSld>
  <p:clrMap accent1="accent1" accent2="accent2" accent3="accent3" accent4="accent4" accent5="accent5" accent6="accent6" bg1="lt1" bg2="lt2" tx1="dk1" tx2="dk2" hlink="hlink" folHlink="folHlink"/>
  <p:notesStyle>
    <a:lvl1pPr algn="l" defTabSz="457200" eaLnBrk="1" hangingPunct="1" latinLnBrk="0" marL="0" rtl="0">
      <a:defRPr sz="1200" kern="1200">
        <a:solidFill>
          <a:schemeClr val="tx1"/>
        </a:solidFill>
        <a:latin typeface="+mn-lt"/>
        <a:ea typeface="+mn-ea"/>
        <a:cs typeface="+mn-cs"/>
      </a:defRPr>
    </a:lvl1pPr>
    <a:lvl2pPr algn="l" defTabSz="457200" eaLnBrk="1" hangingPunct="1" latinLnBrk="0" marL="457200" rtl="0">
      <a:defRPr sz="1200" kern="1200">
        <a:solidFill>
          <a:schemeClr val="tx1"/>
        </a:solidFill>
        <a:latin typeface="+mn-lt"/>
        <a:ea typeface="+mn-ea"/>
        <a:cs typeface="+mn-cs"/>
      </a:defRPr>
    </a:lvl2pPr>
    <a:lvl3pPr algn="l" defTabSz="457200" eaLnBrk="1" hangingPunct="1" latinLnBrk="0" marL="914400" rtl="0">
      <a:defRPr sz="1200" kern="1200">
        <a:solidFill>
          <a:schemeClr val="tx1"/>
        </a:solidFill>
        <a:latin typeface="+mn-lt"/>
        <a:ea typeface="+mn-ea"/>
        <a:cs typeface="+mn-cs"/>
      </a:defRPr>
    </a:lvl3pPr>
    <a:lvl4pPr algn="l" defTabSz="457200" eaLnBrk="1" hangingPunct="1" latinLnBrk="0" marL="1371600" rtl="0">
      <a:defRPr sz="1200" kern="1200">
        <a:solidFill>
          <a:schemeClr val="tx1"/>
        </a:solidFill>
        <a:latin typeface="+mn-lt"/>
        <a:ea typeface="+mn-ea"/>
        <a:cs typeface="+mn-cs"/>
      </a:defRPr>
    </a:lvl4pPr>
    <a:lvl5pPr algn="l" defTabSz="457200" eaLnBrk="1" hangingPunct="1" latinLnBrk="0" marL="1828800" rtl="0">
      <a:defRPr sz="1200" kern="1200">
        <a:solidFill>
          <a:schemeClr val="tx1"/>
        </a:solidFill>
        <a:latin typeface="+mn-lt"/>
        <a:ea typeface="+mn-ea"/>
        <a:cs typeface="+mn-cs"/>
      </a:defRPr>
    </a:lvl5pPr>
    <a:lvl6pPr algn="l" defTabSz="457200" eaLnBrk="1" hangingPunct="1" latinLnBrk="0" marL="2286000" rtl="0">
      <a:defRPr sz="1200" kern="1200">
        <a:solidFill>
          <a:schemeClr val="tx1"/>
        </a:solidFill>
        <a:latin typeface="+mn-lt"/>
        <a:ea typeface="+mn-ea"/>
        <a:cs typeface="+mn-cs"/>
      </a:defRPr>
    </a:lvl6pPr>
    <a:lvl7pPr algn="l" defTabSz="457200" eaLnBrk="1" hangingPunct="1" latinLnBrk="0" marL="2743200" rtl="0">
      <a:defRPr sz="1200" kern="1200">
        <a:solidFill>
          <a:schemeClr val="tx1"/>
        </a:solidFill>
        <a:latin typeface="+mn-lt"/>
        <a:ea typeface="+mn-ea"/>
        <a:cs typeface="+mn-cs"/>
      </a:defRPr>
    </a:lvl7pPr>
    <a:lvl8pPr algn="l" defTabSz="457200" eaLnBrk="1" hangingPunct="1" latinLnBrk="0" marL="3200400" rtl="0">
      <a:defRPr sz="1200" kern="1200">
        <a:solidFill>
          <a:schemeClr val="tx1"/>
        </a:solidFill>
        <a:latin typeface="+mn-lt"/>
        <a:ea typeface="+mn-ea"/>
        <a:cs typeface="+mn-cs"/>
      </a:defRPr>
    </a:lvl8pPr>
    <a:lvl9pPr algn="l" defTabSz="4572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26" name=""/>
        <p:cNvGrpSpPr/>
        <p:nvPr/>
      </p:nvGrpSpPr>
      <p:grpSpPr>
        <a:xfrm>
          <a:off x="0" y="0"/>
          <a:ext cx="0" cy="0"/>
          <a:chOff x="0" y="0"/>
          <a:chExt cx="0" cy="0"/>
        </a:xfrm>
      </p:grpSpPr>
      <p:sp>
        <p:nvSpPr>
          <p:cNvPr id="1048600" name="Tijdelijke aanduiding voor dia-afbeelding 1"/>
          <p:cNvSpPr>
            <a:spLocks noChangeAspect="1" noRot="1" noGrp="1"/>
          </p:cNvSpPr>
          <p:nvPr>
            <p:ph type="sldImg"/>
          </p:nvPr>
        </p:nvSpPr>
        <p:spPr/>
      </p:sp>
      <p:sp>
        <p:nvSpPr>
          <p:cNvPr id="1048601" name="Tijdelijke aanduiding voor notities 2"/>
          <p:cNvSpPr>
            <a:spLocks noGrp="1"/>
          </p:cNvSpPr>
          <p:nvPr>
            <p:ph type="body" idx="1"/>
          </p:nvPr>
        </p:nvSpPr>
        <p:spPr/>
        <p:txBody>
          <a:bodyPr/>
          <a:p>
            <a:endParaRPr dirty="0" lang="nl-NL"/>
          </a:p>
        </p:txBody>
      </p:sp>
      <p:sp>
        <p:nvSpPr>
          <p:cNvPr id="1048602" name="Tijdelijke aanduiding voor dianummer 3"/>
          <p:cNvSpPr>
            <a:spLocks noGrp="1"/>
          </p:cNvSpPr>
          <p:nvPr>
            <p:ph type="sldNum" sz="quarter" idx="10"/>
          </p:nvPr>
        </p:nvSpPr>
        <p:spPr/>
        <p:txBody>
          <a:bodyPr/>
          <a:p>
            <a:fld id="{36E0BFEA-26B7-7141-8CD0-AEBA1B96C91D}"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607" name="Tijdelijke aanduiding voor dia-afbeelding 1"/>
          <p:cNvSpPr>
            <a:spLocks noChangeAspect="1" noRot="1" noGrp="1"/>
          </p:cNvSpPr>
          <p:nvPr>
            <p:ph type="sldImg"/>
          </p:nvPr>
        </p:nvSpPr>
        <p:spPr/>
      </p:sp>
      <p:sp>
        <p:nvSpPr>
          <p:cNvPr id="1048608" name="Tijdelijke aanduiding voor notities 2"/>
          <p:cNvSpPr>
            <a:spLocks noGrp="1"/>
          </p:cNvSpPr>
          <p:nvPr>
            <p:ph type="body" idx="1"/>
          </p:nvPr>
        </p:nvSpPr>
        <p:spPr/>
        <p:txBody>
          <a:bodyPr/>
          <a:p>
            <a:endParaRPr dirty="0" lang="nl-NL"/>
          </a:p>
        </p:txBody>
      </p:sp>
      <p:sp>
        <p:nvSpPr>
          <p:cNvPr id="1048609" name="Tijdelijke aanduiding voor dianummer 3"/>
          <p:cNvSpPr>
            <a:spLocks noGrp="1"/>
          </p:cNvSpPr>
          <p:nvPr>
            <p:ph type="sldNum" sz="quarter" idx="10"/>
          </p:nvPr>
        </p:nvSpPr>
        <p:spPr/>
        <p:txBody>
          <a:bodyPr/>
          <a:p>
            <a:fld id="{36E0BFEA-26B7-7141-8CD0-AEBA1B96C91D}"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15" name="Tijdelijke aanduiding voor dia-afbeelding 1"/>
          <p:cNvSpPr>
            <a:spLocks noChangeAspect="1" noRot="1" noGrp="1"/>
          </p:cNvSpPr>
          <p:nvPr>
            <p:ph type="sldImg"/>
          </p:nvPr>
        </p:nvSpPr>
        <p:spPr/>
      </p:sp>
      <p:sp>
        <p:nvSpPr>
          <p:cNvPr id="1048616" name="Tijdelijke aanduiding voor notities 2"/>
          <p:cNvSpPr>
            <a:spLocks noGrp="1"/>
          </p:cNvSpPr>
          <p:nvPr>
            <p:ph type="body" idx="1"/>
          </p:nvPr>
        </p:nvSpPr>
        <p:spPr/>
        <p:txBody>
          <a:bodyPr/>
          <a:p>
            <a:endParaRPr dirty="0" lang="nl-NL"/>
          </a:p>
        </p:txBody>
      </p:sp>
      <p:sp>
        <p:nvSpPr>
          <p:cNvPr id="1048617" name="Tijdelijke aanduiding voor dianummer 3"/>
          <p:cNvSpPr>
            <a:spLocks noGrp="1"/>
          </p:cNvSpPr>
          <p:nvPr>
            <p:ph type="sldNum" sz="quarter" idx="10"/>
          </p:nvPr>
        </p:nvSpPr>
        <p:spPr/>
        <p:txBody>
          <a:bodyPr/>
          <a:p>
            <a:fld id="{36E0BFEA-26B7-7141-8CD0-AEBA1B96C91D}"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623" name="Tijdelijke aanduiding voor dia-afbeelding 1"/>
          <p:cNvSpPr>
            <a:spLocks noChangeAspect="1" noRot="1" noGrp="1"/>
          </p:cNvSpPr>
          <p:nvPr>
            <p:ph type="sldImg"/>
          </p:nvPr>
        </p:nvSpPr>
        <p:spPr/>
      </p:sp>
      <p:sp>
        <p:nvSpPr>
          <p:cNvPr id="1048624" name="Tijdelijke aanduiding voor notities 2"/>
          <p:cNvSpPr>
            <a:spLocks noGrp="1"/>
          </p:cNvSpPr>
          <p:nvPr>
            <p:ph type="body" idx="1"/>
          </p:nvPr>
        </p:nvSpPr>
        <p:spPr/>
        <p:txBody>
          <a:bodyPr/>
          <a:p>
            <a:endParaRPr dirty="0" lang="nl-NL"/>
          </a:p>
        </p:txBody>
      </p:sp>
      <p:sp>
        <p:nvSpPr>
          <p:cNvPr id="1048625" name="Tijdelijke aanduiding voor dianummer 3"/>
          <p:cNvSpPr>
            <a:spLocks noGrp="1"/>
          </p:cNvSpPr>
          <p:nvPr>
            <p:ph type="sldNum" sz="quarter" idx="10"/>
          </p:nvPr>
        </p:nvSpPr>
        <p:spPr/>
        <p:txBody>
          <a:bodyPr/>
          <a:p>
            <a:fld id="{36E0BFEA-26B7-7141-8CD0-AEBA1B96C91D}" type="slidenum">
              <a:rPr lang="en-US" smtClean="0"/>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1" name=""/>
        <p:cNvGrpSpPr/>
        <p:nvPr/>
      </p:nvGrpSpPr>
      <p:grpSpPr>
        <a:xfrm>
          <a:off x="0" y="0"/>
          <a:ext cx="0" cy="0"/>
          <a:chOff x="0" y="0"/>
          <a:chExt cx="0" cy="0"/>
        </a:xfrm>
      </p:grpSpPr>
      <p:sp>
        <p:nvSpPr>
          <p:cNvPr id="1048582" name="Title 1"/>
          <p:cNvSpPr>
            <a:spLocks noGrp="1"/>
          </p:cNvSpPr>
          <p:nvPr>
            <p:ph type="ctrTitle"/>
          </p:nvPr>
        </p:nvSpPr>
        <p:spPr>
          <a:xfrm>
            <a:off x="685800" y="2130425"/>
            <a:ext cx="7772400" cy="1470025"/>
          </a:xfrm>
          <a:prstGeom prst="rect"/>
        </p:spPr>
        <p:txBody>
          <a:bodyPr/>
          <a:p>
            <a:r>
              <a:rPr lang="x-none"/>
              <a:t>Click to edit Master title style</a:t>
            </a:r>
            <a:endParaRPr lang="en-US"/>
          </a:p>
        </p:txBody>
      </p:sp>
      <p:sp>
        <p:nvSpPr>
          <p:cNvPr id="1048583" name="Subtitle 2"/>
          <p:cNvSpPr>
            <a:spLocks noGrp="1"/>
          </p:cNvSpPr>
          <p:nvPr>
            <p:ph type="subTitle" idx="1"/>
          </p:nvPr>
        </p:nvSpPr>
        <p:spPr>
          <a:xfrm>
            <a:off x="1371600" y="3886200"/>
            <a:ext cx="6400800" cy="1752600"/>
          </a:xfrm>
        </p:spPr>
        <p:txBody>
          <a:bodyPr/>
          <a:lstStyle>
            <a:lvl1pPr algn="ctr" indent="0" marL="0">
              <a:buNone/>
              <a:defRPr>
                <a:solidFill>
                  <a:schemeClr val="tx1">
                    <a:tint val="75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x-none"/>
              <a:t>Click to edit Master subtitle style</a:t>
            </a:r>
            <a:endParaRPr lang="en-US"/>
          </a:p>
        </p:txBody>
      </p:sp>
      <p:sp>
        <p:nvSpPr>
          <p:cNvPr id="1048584" name="Date Placeholder 3"/>
          <p:cNvSpPr>
            <a:spLocks noGrp="1"/>
          </p:cNvSpPr>
          <p:nvPr>
            <p:ph type="dt" sz="half" idx="10"/>
          </p:nvPr>
        </p:nvSpPr>
        <p:spPr/>
        <p:txBody>
          <a:bodyPr/>
          <a:p>
            <a:fld id="{D22CD3C4-F4AB-AD47-A92C-A9CF74A450A7}" type="datetimeFigureOut">
              <a:rPr lang="en-US" smtClean="0"/>
              <a:t>3/18/2024</a:t>
            </a:fld>
            <a:endParaRPr lang="en-US"/>
          </a:p>
        </p:txBody>
      </p:sp>
      <p:sp>
        <p:nvSpPr>
          <p:cNvPr id="1048585" name="Footer Placeholder 4"/>
          <p:cNvSpPr>
            <a:spLocks noGrp="1"/>
          </p:cNvSpPr>
          <p:nvPr>
            <p:ph type="ftr" sz="quarter" idx="11"/>
          </p:nvPr>
        </p:nvSpPr>
        <p:spPr>
          <a:xfrm>
            <a:off x="3124200" y="6356350"/>
            <a:ext cx="2895600" cy="365125"/>
          </a:xfrm>
          <a:prstGeom prst="rect"/>
        </p:spPr>
        <p:txBody>
          <a:bodyPr/>
          <a:p>
            <a:endParaRPr lang="en-US"/>
          </a:p>
        </p:txBody>
      </p:sp>
      <p:sp>
        <p:nvSpPr>
          <p:cNvPr id="1048586" name="Slide Number Placeholder 5"/>
          <p:cNvSpPr>
            <a:spLocks noGrp="1"/>
          </p:cNvSpPr>
          <p:nvPr>
            <p:ph type="sldNum" sz="quarter" idx="12"/>
          </p:nvPr>
        </p:nvSpPr>
        <p:spPr/>
        <p:txBody>
          <a:bodyPr/>
          <a:p>
            <a:fld id="{0CD679D0-CD86-C042-8003-04CACB8C919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41" name=""/>
        <p:cNvGrpSpPr/>
        <p:nvPr/>
      </p:nvGrpSpPr>
      <p:grpSpPr>
        <a:xfrm>
          <a:off x="0" y="0"/>
          <a:ext cx="0" cy="0"/>
          <a:chOff x="0" y="0"/>
          <a:chExt cx="0" cy="0"/>
        </a:xfrm>
      </p:grpSpPr>
      <p:sp>
        <p:nvSpPr>
          <p:cNvPr id="1048644" name="Title 1"/>
          <p:cNvSpPr>
            <a:spLocks noGrp="1"/>
          </p:cNvSpPr>
          <p:nvPr>
            <p:ph type="title"/>
          </p:nvPr>
        </p:nvSpPr>
        <p:spPr>
          <a:xfrm>
            <a:off x="457200" y="274638"/>
            <a:ext cx="8229600" cy="1143000"/>
          </a:xfrm>
          <a:prstGeom prst="rect"/>
        </p:spPr>
        <p:txBody>
          <a:bodyPr/>
          <a:p>
            <a:r>
              <a:rPr lang="x-none"/>
              <a:t>Click to edit Master title style</a:t>
            </a:r>
            <a:endParaRPr lang="en-US"/>
          </a:p>
        </p:txBody>
      </p:sp>
      <p:sp>
        <p:nvSpPr>
          <p:cNvPr id="1048645" name="Vertical Text Placeholder 2"/>
          <p:cNvSpPr>
            <a:spLocks noGrp="1"/>
          </p:cNvSpPr>
          <p:nvPr>
            <p:ph type="body" orient="vert" idx="1"/>
          </p:nvPr>
        </p:nvSpPr>
        <p:spPr/>
        <p:txBody>
          <a:bodyPr vert="eaVert"/>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1048646" name="Date Placeholder 3"/>
          <p:cNvSpPr>
            <a:spLocks noGrp="1"/>
          </p:cNvSpPr>
          <p:nvPr>
            <p:ph type="dt" sz="half" idx="10"/>
          </p:nvPr>
        </p:nvSpPr>
        <p:spPr/>
        <p:txBody>
          <a:bodyPr/>
          <a:p>
            <a:fld id="{D22CD3C4-F4AB-AD47-A92C-A9CF74A450A7}" type="datetimeFigureOut">
              <a:rPr lang="en-US" smtClean="0"/>
              <a:t>3/18/2024</a:t>
            </a:fld>
            <a:endParaRPr lang="en-US"/>
          </a:p>
        </p:txBody>
      </p:sp>
      <p:sp>
        <p:nvSpPr>
          <p:cNvPr id="1048647" name="Footer Placeholder 4"/>
          <p:cNvSpPr>
            <a:spLocks noGrp="1"/>
          </p:cNvSpPr>
          <p:nvPr>
            <p:ph type="ftr" sz="quarter" idx="11"/>
          </p:nvPr>
        </p:nvSpPr>
        <p:spPr>
          <a:xfrm>
            <a:off x="3124200" y="6356350"/>
            <a:ext cx="2895600" cy="365125"/>
          </a:xfrm>
          <a:prstGeom prst="rect"/>
        </p:spPr>
        <p:txBody>
          <a:bodyPr/>
          <a:p>
            <a:endParaRPr lang="en-US"/>
          </a:p>
        </p:txBody>
      </p:sp>
      <p:sp>
        <p:nvSpPr>
          <p:cNvPr id="1048648" name="Slide Number Placeholder 5"/>
          <p:cNvSpPr>
            <a:spLocks noGrp="1"/>
          </p:cNvSpPr>
          <p:nvPr>
            <p:ph type="sldNum" sz="quarter" idx="12"/>
          </p:nvPr>
        </p:nvSpPr>
        <p:spPr/>
        <p:txBody>
          <a:bodyPr/>
          <a:p>
            <a:fld id="{0CD679D0-CD86-C042-8003-04CACB8C919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39" name=""/>
        <p:cNvGrpSpPr/>
        <p:nvPr/>
      </p:nvGrpSpPr>
      <p:grpSpPr>
        <a:xfrm>
          <a:off x="0" y="0"/>
          <a:ext cx="0" cy="0"/>
          <a:chOff x="0" y="0"/>
          <a:chExt cx="0" cy="0"/>
        </a:xfrm>
      </p:grpSpPr>
      <p:sp>
        <p:nvSpPr>
          <p:cNvPr id="1048633" name="Vertical Title 1"/>
          <p:cNvSpPr>
            <a:spLocks noGrp="1"/>
          </p:cNvSpPr>
          <p:nvPr>
            <p:ph type="title" orient="vert"/>
          </p:nvPr>
        </p:nvSpPr>
        <p:spPr>
          <a:xfrm>
            <a:off x="6629400" y="274638"/>
            <a:ext cx="2057400" cy="5851525"/>
          </a:xfrm>
          <a:prstGeom prst="rect"/>
        </p:spPr>
        <p:txBody>
          <a:bodyPr vert="eaVert"/>
          <a:p>
            <a:r>
              <a:rPr lang="x-none"/>
              <a:t>Click to edit Master title style</a:t>
            </a:r>
            <a:endParaRPr lang="en-US"/>
          </a:p>
        </p:txBody>
      </p:sp>
      <p:sp>
        <p:nvSpPr>
          <p:cNvPr id="1048634" name="Vertical Text Placeholder 2"/>
          <p:cNvSpPr>
            <a:spLocks noGrp="1"/>
          </p:cNvSpPr>
          <p:nvPr>
            <p:ph type="body" orient="vert" idx="1"/>
          </p:nvPr>
        </p:nvSpPr>
        <p:spPr>
          <a:xfrm>
            <a:off x="457200" y="274638"/>
            <a:ext cx="6019800" cy="5851525"/>
          </a:xfrm>
        </p:spPr>
        <p:txBody>
          <a:bodyPr vert="eaVert"/>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1048635" name="Date Placeholder 3"/>
          <p:cNvSpPr>
            <a:spLocks noGrp="1"/>
          </p:cNvSpPr>
          <p:nvPr>
            <p:ph type="dt" sz="half" idx="10"/>
          </p:nvPr>
        </p:nvSpPr>
        <p:spPr/>
        <p:txBody>
          <a:bodyPr/>
          <a:p>
            <a:fld id="{D22CD3C4-F4AB-AD47-A92C-A9CF74A450A7}" type="datetimeFigureOut">
              <a:rPr lang="en-US" smtClean="0"/>
              <a:t>3/18/2024</a:t>
            </a:fld>
            <a:endParaRPr lang="en-US"/>
          </a:p>
        </p:txBody>
      </p:sp>
      <p:sp>
        <p:nvSpPr>
          <p:cNvPr id="1048636" name="Footer Placeholder 4"/>
          <p:cNvSpPr>
            <a:spLocks noGrp="1"/>
          </p:cNvSpPr>
          <p:nvPr>
            <p:ph type="ftr" sz="quarter" idx="11"/>
          </p:nvPr>
        </p:nvSpPr>
        <p:spPr>
          <a:xfrm>
            <a:off x="3124200" y="6356350"/>
            <a:ext cx="2895600" cy="365125"/>
          </a:xfrm>
          <a:prstGeom prst="rect"/>
        </p:spPr>
        <p:txBody>
          <a:bodyPr/>
          <a:p>
            <a:endParaRPr lang="en-US"/>
          </a:p>
        </p:txBody>
      </p:sp>
      <p:sp>
        <p:nvSpPr>
          <p:cNvPr id="1048637" name="Slide Number Placeholder 5"/>
          <p:cNvSpPr>
            <a:spLocks noGrp="1"/>
          </p:cNvSpPr>
          <p:nvPr>
            <p:ph type="sldNum" sz="quarter" idx="12"/>
          </p:nvPr>
        </p:nvSpPr>
        <p:spPr/>
        <p:txBody>
          <a:bodyPr/>
          <a:p>
            <a:fld id="{0CD679D0-CD86-C042-8003-04CACB8C919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23" name=""/>
        <p:cNvGrpSpPr/>
        <p:nvPr/>
      </p:nvGrpSpPr>
      <p:grpSpPr>
        <a:xfrm>
          <a:off x="0" y="0"/>
          <a:ext cx="0" cy="0"/>
          <a:chOff x="0" y="0"/>
          <a:chExt cx="0" cy="0"/>
        </a:xfrm>
      </p:grpSpPr>
      <p:sp>
        <p:nvSpPr>
          <p:cNvPr id="1048590" name="Title 1"/>
          <p:cNvSpPr>
            <a:spLocks noGrp="1"/>
          </p:cNvSpPr>
          <p:nvPr>
            <p:ph type="title"/>
          </p:nvPr>
        </p:nvSpPr>
        <p:spPr>
          <a:xfrm>
            <a:off x="457200" y="274638"/>
            <a:ext cx="8229600" cy="1143000"/>
          </a:xfrm>
          <a:prstGeom prst="rect"/>
        </p:spPr>
        <p:txBody>
          <a:bodyPr/>
          <a:p>
            <a:r>
              <a:rPr lang="x-none"/>
              <a:t>Click to edit Master title style</a:t>
            </a:r>
            <a:endParaRPr lang="en-US"/>
          </a:p>
        </p:txBody>
      </p:sp>
      <p:sp>
        <p:nvSpPr>
          <p:cNvPr id="1048591" name="Content Placeholder 2"/>
          <p:cNvSpPr>
            <a:spLocks noGrp="1"/>
          </p:cNvSpPr>
          <p:nvPr>
            <p:ph idx="1"/>
          </p:nvPr>
        </p:nvSpPr>
        <p:spPr/>
        <p:txBody>
          <a:bodyPr/>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1048592" name="Date Placeholder 3"/>
          <p:cNvSpPr>
            <a:spLocks noGrp="1"/>
          </p:cNvSpPr>
          <p:nvPr>
            <p:ph type="dt" sz="half" idx="10"/>
          </p:nvPr>
        </p:nvSpPr>
        <p:spPr/>
        <p:txBody>
          <a:bodyPr/>
          <a:p>
            <a:fld id="{D22CD3C4-F4AB-AD47-A92C-A9CF74A450A7}" type="datetimeFigureOut">
              <a:rPr lang="en-US" smtClean="0"/>
              <a:t>3/18/2024</a:t>
            </a:fld>
            <a:endParaRPr lang="en-US"/>
          </a:p>
        </p:txBody>
      </p:sp>
      <p:sp>
        <p:nvSpPr>
          <p:cNvPr id="1048593" name="Footer Placeholder 4"/>
          <p:cNvSpPr>
            <a:spLocks noGrp="1"/>
          </p:cNvSpPr>
          <p:nvPr>
            <p:ph type="ftr" sz="quarter" idx="11"/>
          </p:nvPr>
        </p:nvSpPr>
        <p:spPr>
          <a:xfrm>
            <a:off x="3124200" y="6356350"/>
            <a:ext cx="2895600" cy="365125"/>
          </a:xfrm>
          <a:prstGeom prst="rect"/>
        </p:spPr>
        <p:txBody>
          <a:bodyPr/>
          <a:p>
            <a:endParaRPr lang="en-US"/>
          </a:p>
        </p:txBody>
      </p:sp>
      <p:sp>
        <p:nvSpPr>
          <p:cNvPr id="1048594" name="Slide Number Placeholder 5"/>
          <p:cNvSpPr>
            <a:spLocks noGrp="1"/>
          </p:cNvSpPr>
          <p:nvPr>
            <p:ph type="sldNum" sz="quarter" idx="12"/>
          </p:nvPr>
        </p:nvSpPr>
        <p:spPr/>
        <p:txBody>
          <a:bodyPr/>
          <a:p>
            <a:fld id="{0CD679D0-CD86-C042-8003-04CACB8C919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42" name=""/>
        <p:cNvGrpSpPr/>
        <p:nvPr/>
      </p:nvGrpSpPr>
      <p:grpSpPr>
        <a:xfrm>
          <a:off x="0" y="0"/>
          <a:ext cx="0" cy="0"/>
          <a:chOff x="0" y="0"/>
          <a:chExt cx="0" cy="0"/>
        </a:xfrm>
      </p:grpSpPr>
      <p:sp>
        <p:nvSpPr>
          <p:cNvPr id="1048649" name="Title 1"/>
          <p:cNvSpPr>
            <a:spLocks noGrp="1"/>
          </p:cNvSpPr>
          <p:nvPr>
            <p:ph type="title"/>
          </p:nvPr>
        </p:nvSpPr>
        <p:spPr>
          <a:xfrm>
            <a:off x="722313" y="4406900"/>
            <a:ext cx="7772400" cy="1362075"/>
          </a:xfrm>
          <a:prstGeom prst="rect"/>
        </p:spPr>
        <p:txBody>
          <a:bodyPr anchor="t"/>
          <a:lstStyle>
            <a:lvl1pPr algn="l">
              <a:defRPr b="1" cap="all" sz="4000"/>
            </a:lvl1pPr>
          </a:lstStyle>
          <a:p>
            <a:r>
              <a:rPr lang="x-none"/>
              <a:t>Click to edit Master title style</a:t>
            </a:r>
            <a:endParaRPr lang="en-US"/>
          </a:p>
        </p:txBody>
      </p:sp>
      <p:sp>
        <p:nvSpPr>
          <p:cNvPr id="1048650" name="Text Placeholder 2"/>
          <p:cNvSpPr>
            <a:spLocks noGrp="1"/>
          </p:cNvSpPr>
          <p:nvPr>
            <p:ph type="body" idx="1"/>
          </p:nvPr>
        </p:nvSpPr>
        <p:spPr>
          <a:xfrm>
            <a:off x="722313" y="2906713"/>
            <a:ext cx="7772400" cy="1500187"/>
          </a:xfrm>
        </p:spPr>
        <p:txBody>
          <a:bodyPr anchor="b"/>
          <a:lstStyle>
            <a:lvl1pPr indent="0" marL="0">
              <a:buNone/>
              <a:defRPr sz="2000">
                <a:solidFill>
                  <a:schemeClr val="tx1">
                    <a:tint val="7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x-none"/>
              <a:t>Click to edit Master text styles</a:t>
            </a:r>
          </a:p>
        </p:txBody>
      </p:sp>
      <p:sp>
        <p:nvSpPr>
          <p:cNvPr id="1048651" name="Date Placeholder 3"/>
          <p:cNvSpPr>
            <a:spLocks noGrp="1"/>
          </p:cNvSpPr>
          <p:nvPr>
            <p:ph type="dt" sz="half" idx="10"/>
          </p:nvPr>
        </p:nvSpPr>
        <p:spPr/>
        <p:txBody>
          <a:bodyPr/>
          <a:p>
            <a:fld id="{D22CD3C4-F4AB-AD47-A92C-A9CF74A450A7}" type="datetimeFigureOut">
              <a:rPr lang="en-US" smtClean="0"/>
              <a:t>3/18/2024</a:t>
            </a:fld>
            <a:endParaRPr lang="en-US"/>
          </a:p>
        </p:txBody>
      </p:sp>
      <p:sp>
        <p:nvSpPr>
          <p:cNvPr id="1048652" name="Footer Placeholder 4"/>
          <p:cNvSpPr>
            <a:spLocks noGrp="1"/>
          </p:cNvSpPr>
          <p:nvPr>
            <p:ph type="ftr" sz="quarter" idx="11"/>
          </p:nvPr>
        </p:nvSpPr>
        <p:spPr>
          <a:xfrm>
            <a:off x="3124200" y="6356350"/>
            <a:ext cx="2895600" cy="365125"/>
          </a:xfrm>
          <a:prstGeom prst="rect"/>
        </p:spPr>
        <p:txBody>
          <a:bodyPr/>
          <a:p>
            <a:endParaRPr lang="en-US"/>
          </a:p>
        </p:txBody>
      </p:sp>
      <p:sp>
        <p:nvSpPr>
          <p:cNvPr id="1048653" name="Slide Number Placeholder 5"/>
          <p:cNvSpPr>
            <a:spLocks noGrp="1"/>
          </p:cNvSpPr>
          <p:nvPr>
            <p:ph type="sldNum" sz="quarter" idx="12"/>
          </p:nvPr>
        </p:nvSpPr>
        <p:spPr/>
        <p:txBody>
          <a:bodyPr/>
          <a:p>
            <a:fld id="{0CD679D0-CD86-C042-8003-04CACB8C919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43" name=""/>
        <p:cNvGrpSpPr/>
        <p:nvPr/>
      </p:nvGrpSpPr>
      <p:grpSpPr>
        <a:xfrm>
          <a:off x="0" y="0"/>
          <a:ext cx="0" cy="0"/>
          <a:chOff x="0" y="0"/>
          <a:chExt cx="0" cy="0"/>
        </a:xfrm>
      </p:grpSpPr>
      <p:sp>
        <p:nvSpPr>
          <p:cNvPr id="1048654" name="Title 1"/>
          <p:cNvSpPr>
            <a:spLocks noGrp="1"/>
          </p:cNvSpPr>
          <p:nvPr>
            <p:ph type="title"/>
          </p:nvPr>
        </p:nvSpPr>
        <p:spPr>
          <a:xfrm>
            <a:off x="457200" y="274638"/>
            <a:ext cx="8229600" cy="1143000"/>
          </a:xfrm>
          <a:prstGeom prst="rect"/>
        </p:spPr>
        <p:txBody>
          <a:bodyPr/>
          <a:p>
            <a:r>
              <a:rPr lang="x-none"/>
              <a:t>Click to edit Master title style</a:t>
            </a:r>
            <a:endParaRPr lang="en-US"/>
          </a:p>
        </p:txBody>
      </p:sp>
      <p:sp>
        <p:nvSpPr>
          <p:cNvPr id="1048655"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1048656"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1048657" name="Date Placeholder 4"/>
          <p:cNvSpPr>
            <a:spLocks noGrp="1"/>
          </p:cNvSpPr>
          <p:nvPr>
            <p:ph type="dt" sz="half" idx="10"/>
          </p:nvPr>
        </p:nvSpPr>
        <p:spPr/>
        <p:txBody>
          <a:bodyPr/>
          <a:p>
            <a:fld id="{D22CD3C4-F4AB-AD47-A92C-A9CF74A450A7}" type="datetimeFigureOut">
              <a:rPr lang="en-US" smtClean="0"/>
              <a:t>3/18/2024</a:t>
            </a:fld>
            <a:endParaRPr lang="en-US"/>
          </a:p>
        </p:txBody>
      </p:sp>
      <p:sp>
        <p:nvSpPr>
          <p:cNvPr id="1048658" name="Footer Placeholder 5"/>
          <p:cNvSpPr>
            <a:spLocks noGrp="1"/>
          </p:cNvSpPr>
          <p:nvPr>
            <p:ph type="ftr" sz="quarter" idx="11"/>
          </p:nvPr>
        </p:nvSpPr>
        <p:spPr>
          <a:xfrm>
            <a:off x="3124200" y="6356350"/>
            <a:ext cx="2895600" cy="365125"/>
          </a:xfrm>
          <a:prstGeom prst="rect"/>
        </p:spPr>
        <p:txBody>
          <a:bodyPr/>
          <a:p>
            <a:endParaRPr lang="en-US"/>
          </a:p>
        </p:txBody>
      </p:sp>
      <p:sp>
        <p:nvSpPr>
          <p:cNvPr id="1048659" name="Slide Number Placeholder 6"/>
          <p:cNvSpPr>
            <a:spLocks noGrp="1"/>
          </p:cNvSpPr>
          <p:nvPr>
            <p:ph type="sldNum" sz="quarter" idx="12"/>
          </p:nvPr>
        </p:nvSpPr>
        <p:spPr/>
        <p:txBody>
          <a:bodyPr/>
          <a:p>
            <a:fld id="{0CD679D0-CD86-C042-8003-04CACB8C919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44" name=""/>
        <p:cNvGrpSpPr/>
        <p:nvPr/>
      </p:nvGrpSpPr>
      <p:grpSpPr>
        <a:xfrm>
          <a:off x="0" y="0"/>
          <a:ext cx="0" cy="0"/>
          <a:chOff x="0" y="0"/>
          <a:chExt cx="0" cy="0"/>
        </a:xfrm>
      </p:grpSpPr>
      <p:sp>
        <p:nvSpPr>
          <p:cNvPr id="1048660" name="Title 1"/>
          <p:cNvSpPr>
            <a:spLocks noGrp="1"/>
          </p:cNvSpPr>
          <p:nvPr>
            <p:ph type="title"/>
          </p:nvPr>
        </p:nvSpPr>
        <p:spPr>
          <a:xfrm>
            <a:off x="457200" y="274638"/>
            <a:ext cx="8229600" cy="1143000"/>
          </a:xfrm>
          <a:prstGeom prst="rect"/>
        </p:spPr>
        <p:txBody>
          <a:bodyPr/>
          <a:p>
            <a:r>
              <a:rPr lang="x-none"/>
              <a:t>Click to edit Master title style</a:t>
            </a:r>
            <a:endParaRPr lang="en-US"/>
          </a:p>
        </p:txBody>
      </p:sp>
      <p:sp>
        <p:nvSpPr>
          <p:cNvPr id="1048661" name="Text Placeholder 2"/>
          <p:cNvSpPr>
            <a:spLocks noGrp="1"/>
          </p:cNvSpPr>
          <p:nvPr>
            <p:ph type="body" idx="1"/>
          </p:nvPr>
        </p:nvSpPr>
        <p:spPr>
          <a:xfrm>
            <a:off x="457200" y="1535113"/>
            <a:ext cx="4040188"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x-none"/>
              <a:t>Click to edit Master text styles</a:t>
            </a:r>
          </a:p>
        </p:txBody>
      </p:sp>
      <p:sp>
        <p:nvSpPr>
          <p:cNvPr id="1048662"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1048663" name="Text Placeholder 4"/>
          <p:cNvSpPr>
            <a:spLocks noGrp="1"/>
          </p:cNvSpPr>
          <p:nvPr>
            <p:ph type="body" sz="quarter" idx="3"/>
          </p:nvPr>
        </p:nvSpPr>
        <p:spPr>
          <a:xfrm>
            <a:off x="4645025" y="1535113"/>
            <a:ext cx="4041775"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x-none"/>
              <a:t>Click to edit Master text styles</a:t>
            </a:r>
          </a:p>
        </p:txBody>
      </p:sp>
      <p:sp>
        <p:nvSpPr>
          <p:cNvPr id="1048664"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1048665" name="Date Placeholder 6"/>
          <p:cNvSpPr>
            <a:spLocks noGrp="1"/>
          </p:cNvSpPr>
          <p:nvPr>
            <p:ph type="dt" sz="half" idx="10"/>
          </p:nvPr>
        </p:nvSpPr>
        <p:spPr/>
        <p:txBody>
          <a:bodyPr/>
          <a:p>
            <a:fld id="{D22CD3C4-F4AB-AD47-A92C-A9CF74A450A7}" type="datetimeFigureOut">
              <a:rPr lang="en-US" smtClean="0"/>
              <a:t>3/18/2024</a:t>
            </a:fld>
            <a:endParaRPr lang="en-US"/>
          </a:p>
        </p:txBody>
      </p:sp>
      <p:sp>
        <p:nvSpPr>
          <p:cNvPr id="1048666" name="Footer Placeholder 7"/>
          <p:cNvSpPr>
            <a:spLocks noGrp="1"/>
          </p:cNvSpPr>
          <p:nvPr>
            <p:ph type="ftr" sz="quarter" idx="11"/>
          </p:nvPr>
        </p:nvSpPr>
        <p:spPr>
          <a:xfrm>
            <a:off x="3124200" y="6356350"/>
            <a:ext cx="2895600" cy="365125"/>
          </a:xfrm>
          <a:prstGeom prst="rect"/>
        </p:spPr>
        <p:txBody>
          <a:bodyPr/>
          <a:p>
            <a:endParaRPr lang="en-US"/>
          </a:p>
        </p:txBody>
      </p:sp>
      <p:sp>
        <p:nvSpPr>
          <p:cNvPr id="1048667" name="Slide Number Placeholder 8"/>
          <p:cNvSpPr>
            <a:spLocks noGrp="1"/>
          </p:cNvSpPr>
          <p:nvPr>
            <p:ph type="sldNum" sz="quarter" idx="12"/>
          </p:nvPr>
        </p:nvSpPr>
        <p:spPr/>
        <p:txBody>
          <a:bodyPr/>
          <a:p>
            <a:fld id="{0CD679D0-CD86-C042-8003-04CACB8C919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38" name=""/>
        <p:cNvGrpSpPr/>
        <p:nvPr/>
      </p:nvGrpSpPr>
      <p:grpSpPr>
        <a:xfrm>
          <a:off x="0" y="0"/>
          <a:ext cx="0" cy="0"/>
          <a:chOff x="0" y="0"/>
          <a:chExt cx="0" cy="0"/>
        </a:xfrm>
      </p:grpSpPr>
      <p:sp>
        <p:nvSpPr>
          <p:cNvPr id="1048629" name="Title 1"/>
          <p:cNvSpPr>
            <a:spLocks noGrp="1"/>
          </p:cNvSpPr>
          <p:nvPr>
            <p:ph type="title"/>
          </p:nvPr>
        </p:nvSpPr>
        <p:spPr>
          <a:xfrm>
            <a:off x="457200" y="274638"/>
            <a:ext cx="8229600" cy="1143000"/>
          </a:xfrm>
          <a:prstGeom prst="rect"/>
        </p:spPr>
        <p:txBody>
          <a:bodyPr/>
          <a:p>
            <a:r>
              <a:rPr lang="x-none"/>
              <a:t>Click to edit Master title style</a:t>
            </a:r>
            <a:endParaRPr lang="en-US"/>
          </a:p>
        </p:txBody>
      </p:sp>
      <p:sp>
        <p:nvSpPr>
          <p:cNvPr id="1048630" name="Date Placeholder 2"/>
          <p:cNvSpPr>
            <a:spLocks noGrp="1"/>
          </p:cNvSpPr>
          <p:nvPr>
            <p:ph type="dt" sz="half" idx="10"/>
          </p:nvPr>
        </p:nvSpPr>
        <p:spPr/>
        <p:txBody>
          <a:bodyPr/>
          <a:p>
            <a:fld id="{D22CD3C4-F4AB-AD47-A92C-A9CF74A450A7}" type="datetimeFigureOut">
              <a:rPr lang="en-US" smtClean="0"/>
              <a:t>3/18/2024</a:t>
            </a:fld>
            <a:endParaRPr lang="en-US"/>
          </a:p>
        </p:txBody>
      </p:sp>
      <p:sp>
        <p:nvSpPr>
          <p:cNvPr id="1048631" name="Footer Placeholder 3"/>
          <p:cNvSpPr>
            <a:spLocks noGrp="1"/>
          </p:cNvSpPr>
          <p:nvPr>
            <p:ph type="ftr" sz="quarter" idx="11"/>
          </p:nvPr>
        </p:nvSpPr>
        <p:spPr>
          <a:xfrm>
            <a:off x="3124200" y="6356350"/>
            <a:ext cx="2895600" cy="365125"/>
          </a:xfrm>
          <a:prstGeom prst="rect"/>
        </p:spPr>
        <p:txBody>
          <a:bodyPr/>
          <a:p>
            <a:endParaRPr lang="en-US"/>
          </a:p>
        </p:txBody>
      </p:sp>
      <p:sp>
        <p:nvSpPr>
          <p:cNvPr id="1048632" name="Slide Number Placeholder 4"/>
          <p:cNvSpPr>
            <a:spLocks noGrp="1"/>
          </p:cNvSpPr>
          <p:nvPr>
            <p:ph type="sldNum" sz="quarter" idx="12"/>
          </p:nvPr>
        </p:nvSpPr>
        <p:spPr/>
        <p:txBody>
          <a:bodyPr/>
          <a:p>
            <a:fld id="{0CD679D0-CD86-C042-8003-04CACB8C919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45" name=""/>
        <p:cNvGrpSpPr/>
        <p:nvPr/>
      </p:nvGrpSpPr>
      <p:grpSpPr>
        <a:xfrm>
          <a:off x="0" y="0"/>
          <a:ext cx="0" cy="0"/>
          <a:chOff x="0" y="0"/>
          <a:chExt cx="0" cy="0"/>
        </a:xfrm>
      </p:grpSpPr>
      <p:sp>
        <p:nvSpPr>
          <p:cNvPr id="1048668" name="Date Placeholder 1"/>
          <p:cNvSpPr>
            <a:spLocks noGrp="1"/>
          </p:cNvSpPr>
          <p:nvPr>
            <p:ph type="dt" sz="half" idx="10"/>
          </p:nvPr>
        </p:nvSpPr>
        <p:spPr/>
        <p:txBody>
          <a:bodyPr/>
          <a:p>
            <a:fld id="{D22CD3C4-F4AB-AD47-A92C-A9CF74A450A7}" type="datetimeFigureOut">
              <a:rPr lang="en-US" smtClean="0"/>
              <a:t>3/18/2024</a:t>
            </a:fld>
            <a:endParaRPr lang="en-US"/>
          </a:p>
        </p:txBody>
      </p:sp>
      <p:sp>
        <p:nvSpPr>
          <p:cNvPr id="1048669" name="Footer Placeholder 2"/>
          <p:cNvSpPr>
            <a:spLocks noGrp="1"/>
          </p:cNvSpPr>
          <p:nvPr>
            <p:ph type="ftr" sz="quarter" idx="11"/>
          </p:nvPr>
        </p:nvSpPr>
        <p:spPr>
          <a:xfrm>
            <a:off x="3124200" y="6356350"/>
            <a:ext cx="2895600" cy="365125"/>
          </a:xfrm>
          <a:prstGeom prst="rect"/>
        </p:spPr>
        <p:txBody>
          <a:bodyPr/>
          <a:p>
            <a:endParaRPr lang="en-US"/>
          </a:p>
        </p:txBody>
      </p:sp>
      <p:sp>
        <p:nvSpPr>
          <p:cNvPr id="1048670" name="Slide Number Placeholder 3"/>
          <p:cNvSpPr>
            <a:spLocks noGrp="1"/>
          </p:cNvSpPr>
          <p:nvPr>
            <p:ph type="sldNum" sz="quarter" idx="12"/>
          </p:nvPr>
        </p:nvSpPr>
        <p:spPr/>
        <p:txBody>
          <a:bodyPr/>
          <a:p>
            <a:fld id="{0CD679D0-CD86-C042-8003-04CACB8C919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46" name=""/>
        <p:cNvGrpSpPr/>
        <p:nvPr/>
      </p:nvGrpSpPr>
      <p:grpSpPr>
        <a:xfrm>
          <a:off x="0" y="0"/>
          <a:ext cx="0" cy="0"/>
          <a:chOff x="0" y="0"/>
          <a:chExt cx="0" cy="0"/>
        </a:xfrm>
      </p:grpSpPr>
      <p:sp>
        <p:nvSpPr>
          <p:cNvPr id="1048671" name="Title 1"/>
          <p:cNvSpPr>
            <a:spLocks noGrp="1"/>
          </p:cNvSpPr>
          <p:nvPr>
            <p:ph type="title"/>
          </p:nvPr>
        </p:nvSpPr>
        <p:spPr>
          <a:xfrm>
            <a:off x="457200" y="273050"/>
            <a:ext cx="3008313" cy="1162050"/>
          </a:xfrm>
          <a:prstGeom prst="rect"/>
        </p:spPr>
        <p:txBody>
          <a:bodyPr anchor="b"/>
          <a:lstStyle>
            <a:lvl1pPr algn="l">
              <a:defRPr b="1" sz="2000"/>
            </a:lvl1pPr>
          </a:lstStyle>
          <a:p>
            <a:r>
              <a:rPr lang="x-none"/>
              <a:t>Click to edit Master title style</a:t>
            </a:r>
            <a:endParaRPr lang="en-US"/>
          </a:p>
        </p:txBody>
      </p:sp>
      <p:sp>
        <p:nvSpPr>
          <p:cNvPr id="1048672"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1048673" name="Text Placeholder 3"/>
          <p:cNvSpPr>
            <a:spLocks noGrp="1"/>
          </p:cNvSpPr>
          <p:nvPr>
            <p:ph type="body" sz="half" idx="2"/>
          </p:nvPr>
        </p:nvSpPr>
        <p:spPr>
          <a:xfrm>
            <a:off x="457200" y="1435100"/>
            <a:ext cx="3008313" cy="4691063"/>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x-none"/>
              <a:t>Click to edit Master text styles</a:t>
            </a:r>
          </a:p>
        </p:txBody>
      </p:sp>
      <p:sp>
        <p:nvSpPr>
          <p:cNvPr id="1048674" name="Date Placeholder 4"/>
          <p:cNvSpPr>
            <a:spLocks noGrp="1"/>
          </p:cNvSpPr>
          <p:nvPr>
            <p:ph type="dt" sz="half" idx="10"/>
          </p:nvPr>
        </p:nvSpPr>
        <p:spPr/>
        <p:txBody>
          <a:bodyPr/>
          <a:p>
            <a:fld id="{D22CD3C4-F4AB-AD47-A92C-A9CF74A450A7}" type="datetimeFigureOut">
              <a:rPr lang="en-US" smtClean="0"/>
              <a:t>3/18/2024</a:t>
            </a:fld>
            <a:endParaRPr lang="en-US"/>
          </a:p>
        </p:txBody>
      </p:sp>
      <p:sp>
        <p:nvSpPr>
          <p:cNvPr id="1048675" name="Footer Placeholder 5"/>
          <p:cNvSpPr>
            <a:spLocks noGrp="1"/>
          </p:cNvSpPr>
          <p:nvPr>
            <p:ph type="ftr" sz="quarter" idx="11"/>
          </p:nvPr>
        </p:nvSpPr>
        <p:spPr>
          <a:xfrm>
            <a:off x="3124200" y="6356350"/>
            <a:ext cx="2895600" cy="365125"/>
          </a:xfrm>
          <a:prstGeom prst="rect"/>
        </p:spPr>
        <p:txBody>
          <a:bodyPr/>
          <a:p>
            <a:endParaRPr lang="en-US"/>
          </a:p>
        </p:txBody>
      </p:sp>
      <p:sp>
        <p:nvSpPr>
          <p:cNvPr id="1048676" name="Slide Number Placeholder 6"/>
          <p:cNvSpPr>
            <a:spLocks noGrp="1"/>
          </p:cNvSpPr>
          <p:nvPr>
            <p:ph type="sldNum" sz="quarter" idx="12"/>
          </p:nvPr>
        </p:nvSpPr>
        <p:spPr/>
        <p:txBody>
          <a:bodyPr/>
          <a:p>
            <a:fld id="{0CD679D0-CD86-C042-8003-04CACB8C919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40" name=""/>
        <p:cNvGrpSpPr/>
        <p:nvPr/>
      </p:nvGrpSpPr>
      <p:grpSpPr>
        <a:xfrm>
          <a:off x="0" y="0"/>
          <a:ext cx="0" cy="0"/>
          <a:chOff x="0" y="0"/>
          <a:chExt cx="0" cy="0"/>
        </a:xfrm>
      </p:grpSpPr>
      <p:sp>
        <p:nvSpPr>
          <p:cNvPr id="1048638" name="Title 1"/>
          <p:cNvSpPr>
            <a:spLocks noGrp="1"/>
          </p:cNvSpPr>
          <p:nvPr>
            <p:ph type="title"/>
          </p:nvPr>
        </p:nvSpPr>
        <p:spPr>
          <a:xfrm>
            <a:off x="1792288" y="4800600"/>
            <a:ext cx="5486400" cy="566738"/>
          </a:xfrm>
          <a:prstGeom prst="rect"/>
        </p:spPr>
        <p:txBody>
          <a:bodyPr anchor="b"/>
          <a:lstStyle>
            <a:lvl1pPr algn="l">
              <a:defRPr b="1" sz="2000"/>
            </a:lvl1pPr>
          </a:lstStyle>
          <a:p>
            <a:r>
              <a:rPr lang="x-none"/>
              <a:t>Click to edit Master title style</a:t>
            </a:r>
            <a:endParaRPr lang="en-US"/>
          </a:p>
        </p:txBody>
      </p:sp>
      <p:sp>
        <p:nvSpPr>
          <p:cNvPr id="1048639" name="Picture Placeholder 2"/>
          <p:cNvSpPr>
            <a:spLocks noGrp="1"/>
          </p:cNvSpPr>
          <p:nvPr>
            <p:ph type="pic" idx="1"/>
          </p:nvPr>
        </p:nvSpPr>
        <p:spPr>
          <a:xfrm>
            <a:off x="1792288" y="612775"/>
            <a:ext cx="5486400" cy="4114800"/>
          </a:xfrm>
        </p:spPr>
        <p:txBody>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lang="en-US"/>
          </a:p>
        </p:txBody>
      </p:sp>
      <p:sp>
        <p:nvSpPr>
          <p:cNvPr id="1048640" name="Text Placeholder 3"/>
          <p:cNvSpPr>
            <a:spLocks noGrp="1"/>
          </p:cNvSpPr>
          <p:nvPr>
            <p:ph type="body" sz="half" idx="2"/>
          </p:nvPr>
        </p:nvSpPr>
        <p:spPr>
          <a:xfrm>
            <a:off x="1792288" y="5367338"/>
            <a:ext cx="5486400" cy="804862"/>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x-none"/>
              <a:t>Click to edit Master text styles</a:t>
            </a:r>
          </a:p>
        </p:txBody>
      </p:sp>
      <p:sp>
        <p:nvSpPr>
          <p:cNvPr id="1048641" name="Date Placeholder 4"/>
          <p:cNvSpPr>
            <a:spLocks noGrp="1"/>
          </p:cNvSpPr>
          <p:nvPr>
            <p:ph type="dt" sz="half" idx="10"/>
          </p:nvPr>
        </p:nvSpPr>
        <p:spPr/>
        <p:txBody>
          <a:bodyPr/>
          <a:p>
            <a:fld id="{D22CD3C4-F4AB-AD47-A92C-A9CF74A450A7}" type="datetimeFigureOut">
              <a:rPr lang="en-US" smtClean="0"/>
              <a:t>3/18/2024</a:t>
            </a:fld>
            <a:endParaRPr lang="en-US"/>
          </a:p>
        </p:txBody>
      </p:sp>
      <p:sp>
        <p:nvSpPr>
          <p:cNvPr id="1048642" name="Footer Placeholder 5"/>
          <p:cNvSpPr>
            <a:spLocks noGrp="1"/>
          </p:cNvSpPr>
          <p:nvPr>
            <p:ph type="ftr" sz="quarter" idx="11"/>
          </p:nvPr>
        </p:nvSpPr>
        <p:spPr>
          <a:xfrm>
            <a:off x="3124200" y="6356350"/>
            <a:ext cx="2895600" cy="365125"/>
          </a:xfrm>
          <a:prstGeom prst="rect"/>
        </p:spPr>
        <p:txBody>
          <a:bodyPr/>
          <a:p>
            <a:endParaRPr lang="en-US"/>
          </a:p>
        </p:txBody>
      </p:sp>
      <p:sp>
        <p:nvSpPr>
          <p:cNvPr id="1048643" name="Slide Number Placeholder 6"/>
          <p:cNvSpPr>
            <a:spLocks noGrp="1"/>
          </p:cNvSpPr>
          <p:nvPr>
            <p:ph type="sldNum" sz="quarter" idx="12"/>
          </p:nvPr>
        </p:nvSpPr>
        <p:spPr/>
        <p:txBody>
          <a:bodyPr/>
          <a:p>
            <a:fld id="{0CD679D0-CD86-C042-8003-04CACB8C919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image" Target="../media/image1.png"/><Relationship Id="rId1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9" name=""/>
        <p:cNvGrpSpPr/>
        <p:nvPr/>
      </p:nvGrpSpPr>
      <p:grpSpPr>
        <a:xfrm>
          <a:off x="0" y="0"/>
          <a:ext cx="0" cy="0"/>
          <a:chOff x="0" y="0"/>
          <a:chExt cx="0" cy="0"/>
        </a:xfrm>
      </p:grpSpPr>
      <p:sp>
        <p:nvSpPr>
          <p:cNvPr id="1048576" name="Text Placeholder 2"/>
          <p:cNvSpPr>
            <a:spLocks noGrp="1"/>
          </p:cNvSpPr>
          <p:nvPr>
            <p:ph type="body" idx="1"/>
          </p:nvPr>
        </p:nvSpPr>
        <p:spPr>
          <a:xfrm>
            <a:off x="457200" y="1600200"/>
            <a:ext cx="8229600" cy="4525963"/>
          </a:xfrm>
          <a:prstGeom prst="rect"/>
        </p:spPr>
        <p:txBody>
          <a:bodyPr bIns="45720" lIns="91440" rIns="91440" rtlCol="0" tIns="45720" vert="horz">
            <a:normAutofit/>
          </a:bodyPr>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1048577" name="Date Placeholder 3"/>
          <p:cNvSpPr>
            <a:spLocks noGrp="1"/>
          </p:cNvSpPr>
          <p:nvPr>
            <p:ph type="dt" sz="half" idx="2"/>
          </p:nvPr>
        </p:nvSpPr>
        <p:spPr>
          <a:xfrm>
            <a:off x="457200" y="6356350"/>
            <a:ext cx="2133600" cy="365125"/>
          </a:xfrm>
          <a:prstGeom prst="rect"/>
        </p:spPr>
        <p:txBody>
          <a:bodyPr anchor="ctr" bIns="45720" lIns="91440" rIns="91440" rtlCol="0" tIns="45720" vert="horz"/>
          <a:lstStyle>
            <a:lvl1pPr algn="l">
              <a:defRPr sz="1200">
                <a:solidFill>
                  <a:schemeClr val="tx1">
                    <a:tint val="75000"/>
                  </a:schemeClr>
                </a:solidFill>
              </a:defRPr>
            </a:lvl1pPr>
          </a:lstStyle>
          <a:p>
            <a:fld id="{D22CD3C4-F4AB-AD47-A92C-A9CF74A450A7}" type="datetimeFigureOut">
              <a:rPr lang="en-US" smtClean="0"/>
              <a:t>3/18/2024</a:t>
            </a:fld>
            <a:endParaRPr lang="en-US"/>
          </a:p>
        </p:txBody>
      </p:sp>
      <p:sp>
        <p:nvSpPr>
          <p:cNvPr id="1048578" name="Slide Number Placeholder 5"/>
          <p:cNvSpPr>
            <a:spLocks noGrp="1"/>
          </p:cNvSpPr>
          <p:nvPr>
            <p:ph type="sldNum" sz="quarter" idx="4"/>
          </p:nvPr>
        </p:nvSpPr>
        <p:spPr>
          <a:xfrm>
            <a:off x="6553200" y="6356350"/>
            <a:ext cx="2133600" cy="365125"/>
          </a:xfrm>
          <a:prstGeom prst="rect"/>
        </p:spPr>
        <p:txBody>
          <a:bodyPr anchor="ctr" bIns="45720" lIns="91440" rIns="91440" rtlCol="0" tIns="45720" vert="horz"/>
          <a:lstStyle>
            <a:lvl1pPr algn="r">
              <a:defRPr sz="1200">
                <a:solidFill>
                  <a:schemeClr val="tx1">
                    <a:tint val="75000"/>
                  </a:schemeClr>
                </a:solidFill>
              </a:defRPr>
            </a:lvl1pPr>
          </a:lstStyle>
          <a:p>
            <a:fld id="{0CD679D0-CD86-C042-8003-04CACB8C919E}" type="slidenum">
              <a:rPr lang="en-US" smtClean="0"/>
              <a:t>‹#›</a:t>
            </a:fld>
            <a:endParaRPr lang="en-US"/>
          </a:p>
        </p:txBody>
      </p:sp>
      <p:sp>
        <p:nvSpPr>
          <p:cNvPr id="1048579" name="Rectangle 18"/>
          <p:cNvSpPr/>
          <p:nvPr userDrawn="1"/>
        </p:nvSpPr>
        <p:spPr>
          <a:xfrm>
            <a:off x="3836351" y="6349809"/>
            <a:ext cx="1520348" cy="231140"/>
          </a:xfrm>
          <a:prstGeom prst="rect"/>
        </p:spPr>
        <p:txBody>
          <a:bodyPr wrap="none">
            <a:spAutoFit/>
          </a:bodyPr>
          <a:p>
            <a:r>
              <a:rPr dirty="0" sz="1000" lang="en-US">
                <a:solidFill>
                  <a:srgbClr val="A7A5A4"/>
                </a:solidFill>
                <a:latin typeface="Futura Std Book"/>
                <a:cs typeface="Futura Std Book"/>
              </a:rPr>
              <a:t>ATLANTIS-PRESS.COM</a:t>
            </a:r>
          </a:p>
        </p:txBody>
      </p:sp>
      <p:sp>
        <p:nvSpPr>
          <p:cNvPr id="1048580" name="Rectangle 3"/>
          <p:cNvSpPr/>
          <p:nvPr userDrawn="1"/>
        </p:nvSpPr>
        <p:spPr>
          <a:xfrm>
            <a:off x="-80815" y="0"/>
            <a:ext cx="9344470" cy="672312"/>
          </a:xfrm>
          <a:prstGeom prst="rect"/>
          <a:solidFill>
            <a:srgbClr val="CE5359"/>
          </a:solidFill>
          <a:ln>
            <a:noFill/>
          </a:ln>
          <a:effectLst/>
        </p:spPr>
        <p:style>
          <a:lnRef idx="1">
            <a:schemeClr val="accent1"/>
          </a:lnRef>
          <a:fillRef idx="3">
            <a:schemeClr val="accent1"/>
          </a:fillRef>
          <a:effectRef idx="2">
            <a:schemeClr val="accent1"/>
          </a:effectRef>
          <a:fontRef idx="minor">
            <a:schemeClr val="lt1"/>
          </a:fontRef>
        </p:style>
        <p:txBody>
          <a:bodyPr anchor="ctr" rtlCol="0"/>
          <a:p>
            <a:pPr algn="ctr"/>
            <a:endParaRPr lang="en-US"/>
          </a:p>
        </p:txBody>
      </p:sp>
      <p:pic>
        <p:nvPicPr>
          <p:cNvPr id="2097152" name="Picture 4" descr="Untitled-1.png"/>
          <p:cNvPicPr>
            <a:picLocks noChangeAspect="1"/>
          </p:cNvPicPr>
          <p:nvPr userDrawn="1"/>
        </p:nvPicPr>
        <p:blipFill>
          <a:blip xmlns:r="http://schemas.openxmlformats.org/officeDocument/2006/relationships" r:embed="rId12"/>
          <a:stretch>
            <a:fillRect/>
          </a:stretch>
        </p:blipFill>
        <p:spPr>
          <a:xfrm>
            <a:off x="521348" y="-75410"/>
            <a:ext cx="1221185" cy="814123"/>
          </a:xfrm>
          <a:prstGeom prst="rect"/>
        </p:spPr>
      </p:pic>
      <p:sp>
        <p:nvSpPr>
          <p:cNvPr id="1048581" name="Rectangle 9"/>
          <p:cNvSpPr/>
          <p:nvPr userDrawn="1"/>
        </p:nvSpPr>
        <p:spPr>
          <a:xfrm>
            <a:off x="-80815" y="672312"/>
            <a:ext cx="9344469" cy="189863"/>
          </a:xfrm>
          <a:prstGeom prst="rect"/>
          <a:solidFill>
            <a:srgbClr val="ECEAE9"/>
          </a:solidFill>
          <a:ln>
            <a:noFill/>
          </a:ln>
          <a:effectLst/>
        </p:spPr>
        <p:style>
          <a:lnRef idx="1">
            <a:schemeClr val="accent1"/>
          </a:lnRef>
          <a:fillRef idx="3">
            <a:schemeClr val="accent1"/>
          </a:fillRef>
          <a:effectRef idx="2">
            <a:schemeClr val="accent1"/>
          </a:effectRef>
          <a:fontRef idx="minor">
            <a:schemeClr val="lt1"/>
          </a:fontRef>
        </p:style>
        <p:txBody>
          <a:bodyPr anchor="ctr" rtlCol="0"/>
          <a:p>
            <a:pPr algn="ctr"/>
            <a:endParaRPr lang="en-US"/>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eaLnBrk="1" hangingPunct="1" latinLnBrk="0" rtl="0">
        <a:spcBef>
          <a:spcPct val="0"/>
        </a:spcBef>
        <a:buNone/>
        <a:defRPr sz="4400" kern="1200">
          <a:solidFill>
            <a:schemeClr val="tx1"/>
          </a:solidFill>
          <a:latin typeface="+mj-lt"/>
          <a:ea typeface="+mj-ea"/>
          <a:cs typeface="+mj-cs"/>
        </a:defRPr>
      </a:lvl1pPr>
    </p:titleStyle>
    <p:bodyStyle>
      <a:lvl1pPr algn="l" defTabSz="457200" eaLnBrk="1" hangingPunct="1" indent="-342900" latinLnBrk="0" marL="342900" rtl="0">
        <a:spcBef>
          <a:spcPct val="20000"/>
        </a:spcBef>
        <a:buFont typeface="Arial"/>
        <a:buChar char="•"/>
        <a:defRPr sz="3200" kern="1200">
          <a:solidFill>
            <a:schemeClr val="tx1"/>
          </a:solidFill>
          <a:latin typeface="+mn-lt"/>
          <a:ea typeface="+mn-ea"/>
          <a:cs typeface="+mn-cs"/>
        </a:defRPr>
      </a:lvl1pPr>
      <a:lvl2pPr algn="l" defTabSz="457200" eaLnBrk="1" hangingPunct="1" indent="-285750" latinLnBrk="0" marL="742950" rtl="0">
        <a:spcBef>
          <a:spcPct val="20000"/>
        </a:spcBef>
        <a:buFont typeface="Arial"/>
        <a:buChar char="–"/>
        <a:defRPr sz="2800" kern="1200">
          <a:solidFill>
            <a:schemeClr val="tx1"/>
          </a:solidFill>
          <a:latin typeface="+mn-lt"/>
          <a:ea typeface="+mn-ea"/>
          <a:cs typeface="+mn-cs"/>
        </a:defRPr>
      </a:lvl2pPr>
      <a:lvl3pPr algn="l" defTabSz="457200" eaLnBrk="1" hangingPunct="1" indent="-228600" latinLnBrk="0" marL="1143000" rtl="0">
        <a:spcBef>
          <a:spcPct val="20000"/>
        </a:spcBef>
        <a:buFont typeface="Arial"/>
        <a:buChar char="•"/>
        <a:defRPr sz="2400" kern="1200">
          <a:solidFill>
            <a:schemeClr val="tx1"/>
          </a:solidFill>
          <a:latin typeface="+mn-lt"/>
          <a:ea typeface="+mn-ea"/>
          <a:cs typeface="+mn-cs"/>
        </a:defRPr>
      </a:lvl3pPr>
      <a:lvl4pPr algn="l" defTabSz="457200" eaLnBrk="1" hangingPunct="1" indent="-228600" latinLnBrk="0" marL="1600200" rtl="0">
        <a:spcBef>
          <a:spcPct val="20000"/>
        </a:spcBef>
        <a:buFont typeface="Arial"/>
        <a:buChar char="–"/>
        <a:defRPr sz="2000" kern="1200">
          <a:solidFill>
            <a:schemeClr val="tx1"/>
          </a:solidFill>
          <a:latin typeface="+mn-lt"/>
          <a:ea typeface="+mn-ea"/>
          <a:cs typeface="+mn-cs"/>
        </a:defRPr>
      </a:lvl4pPr>
      <a:lvl5pPr algn="l" defTabSz="457200" eaLnBrk="1" hangingPunct="1" indent="-228600" latinLnBrk="0" marL="2057400" rtl="0">
        <a:spcBef>
          <a:spcPct val="20000"/>
        </a:spcBef>
        <a:buFont typeface="Arial"/>
        <a:buChar char="»"/>
        <a:defRPr sz="2000" kern="1200">
          <a:solidFill>
            <a:schemeClr val="tx1"/>
          </a:solidFill>
          <a:latin typeface="+mn-lt"/>
          <a:ea typeface="+mn-ea"/>
          <a:cs typeface="+mn-cs"/>
        </a:defRPr>
      </a:lvl5pPr>
      <a:lvl6pPr algn="l" defTabSz="457200" eaLnBrk="1" hangingPunct="1" indent="-228600" latinLnBrk="0" marL="2514600" rtl="0">
        <a:spcBef>
          <a:spcPct val="20000"/>
        </a:spcBef>
        <a:buFont typeface="Arial"/>
        <a:buChar char="•"/>
        <a:defRPr sz="2000" kern="1200">
          <a:solidFill>
            <a:schemeClr val="tx1"/>
          </a:solidFill>
          <a:latin typeface="+mn-lt"/>
          <a:ea typeface="+mn-ea"/>
          <a:cs typeface="+mn-cs"/>
        </a:defRPr>
      </a:lvl6pPr>
      <a:lvl7pPr algn="l" defTabSz="457200" eaLnBrk="1" hangingPunct="1" indent="-228600" latinLnBrk="0" marL="2971800" rtl="0">
        <a:spcBef>
          <a:spcPct val="20000"/>
        </a:spcBef>
        <a:buFont typeface="Arial"/>
        <a:buChar char="•"/>
        <a:defRPr sz="2000" kern="1200">
          <a:solidFill>
            <a:schemeClr val="tx1"/>
          </a:solidFill>
          <a:latin typeface="+mn-lt"/>
          <a:ea typeface="+mn-ea"/>
          <a:cs typeface="+mn-cs"/>
        </a:defRPr>
      </a:lvl7pPr>
      <a:lvl8pPr algn="l" defTabSz="457200" eaLnBrk="1" hangingPunct="1" indent="-228600" latinLnBrk="0" marL="3429000" rtl="0">
        <a:spcBef>
          <a:spcPct val="20000"/>
        </a:spcBef>
        <a:buFont typeface="Arial"/>
        <a:buChar char="•"/>
        <a:defRPr sz="2000" kern="1200">
          <a:solidFill>
            <a:schemeClr val="tx1"/>
          </a:solidFill>
          <a:latin typeface="+mn-lt"/>
          <a:ea typeface="+mn-ea"/>
          <a:cs typeface="+mn-cs"/>
        </a:defRPr>
      </a:lvl8pPr>
      <a:lvl9pPr algn="l" defTabSz="457200" eaLnBrk="1" hangingPunct="1" indent="-228600" latinLnBrk="0" marL="3886200" rtl="0">
        <a:spcBef>
          <a:spcPct val="20000"/>
        </a:spcBef>
        <a:buFont typeface="Arial"/>
        <a:buChar char="•"/>
        <a:defRPr sz="2000" kern="1200">
          <a:solidFill>
            <a:schemeClr val="tx1"/>
          </a:solidFill>
          <a:latin typeface="+mn-lt"/>
          <a:ea typeface="+mn-ea"/>
          <a:cs typeface="+mn-cs"/>
        </a:defRPr>
      </a:lvl9pPr>
    </p:bodyStyle>
    <p:otherStyle>
      <a:defPPr>
        <a:defRPr lang="en-US"/>
      </a:defPPr>
      <a:lvl1pPr algn="l" defTabSz="457200" eaLnBrk="1" hangingPunct="1" latinLnBrk="0" marL="0" rtl="0">
        <a:defRPr sz="1800" kern="1200">
          <a:solidFill>
            <a:schemeClr val="tx1"/>
          </a:solidFill>
          <a:latin typeface="+mn-lt"/>
          <a:ea typeface="+mn-ea"/>
          <a:cs typeface="+mn-cs"/>
        </a:defRPr>
      </a:lvl1pPr>
      <a:lvl2pPr algn="l" defTabSz="457200" eaLnBrk="1" hangingPunct="1" latinLnBrk="0" marL="457200" rtl="0">
        <a:defRPr sz="1800" kern="1200">
          <a:solidFill>
            <a:schemeClr val="tx1"/>
          </a:solidFill>
          <a:latin typeface="+mn-lt"/>
          <a:ea typeface="+mn-ea"/>
          <a:cs typeface="+mn-cs"/>
        </a:defRPr>
      </a:lvl2pPr>
      <a:lvl3pPr algn="l" defTabSz="457200" eaLnBrk="1" hangingPunct="1" latinLnBrk="0" marL="914400" rtl="0">
        <a:defRPr sz="1800" kern="1200">
          <a:solidFill>
            <a:schemeClr val="tx1"/>
          </a:solidFill>
          <a:latin typeface="+mn-lt"/>
          <a:ea typeface="+mn-ea"/>
          <a:cs typeface="+mn-cs"/>
        </a:defRPr>
      </a:lvl3pPr>
      <a:lvl4pPr algn="l" defTabSz="457200" eaLnBrk="1" hangingPunct="1" latinLnBrk="0" marL="1371600" rtl="0">
        <a:defRPr sz="1800" kern="1200">
          <a:solidFill>
            <a:schemeClr val="tx1"/>
          </a:solidFill>
          <a:latin typeface="+mn-lt"/>
          <a:ea typeface="+mn-ea"/>
          <a:cs typeface="+mn-cs"/>
        </a:defRPr>
      </a:lvl4pPr>
      <a:lvl5pPr algn="l" defTabSz="457200" eaLnBrk="1" hangingPunct="1" latinLnBrk="0" marL="1828800" rtl="0">
        <a:defRPr sz="1800" kern="1200">
          <a:solidFill>
            <a:schemeClr val="tx1"/>
          </a:solidFill>
          <a:latin typeface="+mn-lt"/>
          <a:ea typeface="+mn-ea"/>
          <a:cs typeface="+mn-cs"/>
        </a:defRPr>
      </a:lvl5pPr>
      <a:lvl6pPr algn="l" defTabSz="457200" eaLnBrk="1" hangingPunct="1" latinLnBrk="0" marL="2286000" rtl="0">
        <a:defRPr sz="1800" kern="1200">
          <a:solidFill>
            <a:schemeClr val="tx1"/>
          </a:solidFill>
          <a:latin typeface="+mn-lt"/>
          <a:ea typeface="+mn-ea"/>
          <a:cs typeface="+mn-cs"/>
        </a:defRPr>
      </a:lvl6pPr>
      <a:lvl7pPr algn="l" defTabSz="457200" eaLnBrk="1" hangingPunct="1" latinLnBrk="0" marL="2743200" rtl="0">
        <a:defRPr sz="1800" kern="1200">
          <a:solidFill>
            <a:schemeClr val="tx1"/>
          </a:solidFill>
          <a:latin typeface="+mn-lt"/>
          <a:ea typeface="+mn-ea"/>
          <a:cs typeface="+mn-cs"/>
        </a:defRPr>
      </a:lvl7pPr>
      <a:lvl8pPr algn="l" defTabSz="457200" eaLnBrk="1" hangingPunct="1" latinLnBrk="0" marL="3200400" rtl="0">
        <a:defRPr sz="1800" kern="1200">
          <a:solidFill>
            <a:schemeClr val="tx1"/>
          </a:solidFill>
          <a:latin typeface="+mn-lt"/>
          <a:ea typeface="+mn-ea"/>
          <a:cs typeface="+mn-cs"/>
        </a:defRPr>
      </a:lvl8pPr>
      <a:lvl9pPr algn="l" defTabSz="4572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Relationship Id="rId3"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Relationship Id="rId3"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Relationship Id="rId3"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Relationship Id="rId3"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hyperlink" Target="mailto:contact@atlantis-press.com" TargetMode="External"/><Relationship Id="rId3"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22" name=""/>
        <p:cNvGrpSpPr/>
        <p:nvPr/>
      </p:nvGrpSpPr>
      <p:grpSpPr>
        <a:xfrm>
          <a:off x="0" y="0"/>
          <a:ext cx="0" cy="0"/>
          <a:chOff x="0" y="0"/>
          <a:chExt cx="0" cy="0"/>
        </a:xfrm>
      </p:grpSpPr>
      <p:sp>
        <p:nvSpPr>
          <p:cNvPr id="1048587" name="Rectangle 3"/>
          <p:cNvSpPr/>
          <p:nvPr/>
        </p:nvSpPr>
        <p:spPr>
          <a:xfrm>
            <a:off x="2555776" y="0"/>
            <a:ext cx="6588224" cy="6858000"/>
          </a:xfrm>
          <a:prstGeom prst="rect"/>
          <a:solidFill>
            <a:srgbClr val="EDEDED"/>
          </a:solidFill>
          <a:ln>
            <a:noFill/>
          </a:ln>
        </p:spPr>
        <p:style>
          <a:lnRef idx="1">
            <a:schemeClr val="accent1"/>
          </a:lnRef>
          <a:fillRef idx="3">
            <a:schemeClr val="accent1"/>
          </a:fillRef>
          <a:effectRef idx="2">
            <a:schemeClr val="accent1"/>
          </a:effectRef>
          <a:fontRef idx="minor">
            <a:schemeClr val="lt1"/>
          </a:fontRef>
        </p:style>
        <p:txBody>
          <a:bodyPr anchor="ctr" rtlCol="0"/>
          <a:p>
            <a:pPr algn="ctr"/>
            <a:r>
              <a:rPr dirty="0" lang="en-US"/>
              <a:t>     </a:t>
            </a:r>
          </a:p>
        </p:txBody>
      </p:sp>
      <p:sp>
        <p:nvSpPr>
          <p:cNvPr id="1048588" name="Rectangle 3"/>
          <p:cNvSpPr/>
          <p:nvPr/>
        </p:nvSpPr>
        <p:spPr>
          <a:xfrm>
            <a:off x="0" y="0"/>
            <a:ext cx="2577630" cy="6858000"/>
          </a:xfrm>
          <a:prstGeom prst="rect"/>
          <a:solidFill>
            <a:srgbClr val="CE5359"/>
          </a:solidFill>
          <a:ln>
            <a:noFill/>
          </a:ln>
        </p:spPr>
        <p:style>
          <a:lnRef idx="1">
            <a:schemeClr val="accent1"/>
          </a:lnRef>
          <a:fillRef idx="3">
            <a:schemeClr val="accent1"/>
          </a:fillRef>
          <a:effectRef idx="2">
            <a:schemeClr val="accent1"/>
          </a:effectRef>
          <a:fontRef idx="minor">
            <a:schemeClr val="lt1"/>
          </a:fontRef>
        </p:style>
        <p:txBody>
          <a:bodyPr anchor="ctr" rtlCol="0"/>
          <a:p>
            <a:pPr algn="ctr"/>
            <a:r>
              <a:rPr dirty="0" lang="en-US"/>
              <a:t> </a:t>
            </a:r>
          </a:p>
        </p:txBody>
      </p:sp>
      <p:pic>
        <p:nvPicPr>
          <p:cNvPr id="2097153" name="Picture 7" descr="Untitled-1.png"/>
          <p:cNvPicPr>
            <a:picLocks noChangeAspect="1"/>
          </p:cNvPicPr>
          <p:nvPr/>
        </p:nvPicPr>
        <p:blipFill>
          <a:blip xmlns:r="http://schemas.openxmlformats.org/officeDocument/2006/relationships" r:embed="rId1"/>
          <a:stretch>
            <a:fillRect/>
          </a:stretch>
        </p:blipFill>
        <p:spPr>
          <a:xfrm>
            <a:off x="266381" y="269403"/>
            <a:ext cx="2046592" cy="1364394"/>
          </a:xfrm>
          <a:prstGeom prst="rect"/>
        </p:spPr>
      </p:pic>
      <p:sp>
        <p:nvSpPr>
          <p:cNvPr id="1048589" name="TextBox 13"/>
          <p:cNvSpPr txBox="1"/>
          <p:nvPr/>
        </p:nvSpPr>
        <p:spPr>
          <a:xfrm>
            <a:off x="2801736" y="605181"/>
            <a:ext cx="5796634" cy="461665"/>
          </a:xfrm>
          <a:prstGeom prst="rect"/>
          <a:noFill/>
        </p:spPr>
        <p:txBody>
          <a:bodyPr rtlCol="0" wrap="square">
            <a:spAutoFit/>
          </a:bodyPr>
          <a:p>
            <a:r>
              <a:rPr dirty="0" sz="2400" lang="en-US">
                <a:solidFill>
                  <a:srgbClr val="CE5359"/>
                </a:solidFill>
                <a:latin typeface="Libre Baskerville Bold"/>
                <a:cs typeface="Libre Baskerville Bold"/>
              </a:rPr>
              <a:t>Author Guidelines for Proceedings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4" name=""/>
        <p:cNvGrpSpPr/>
        <p:nvPr/>
      </p:nvGrpSpPr>
      <p:grpSpPr>
        <a:xfrm>
          <a:off x="0" y="0"/>
          <a:ext cx="0" cy="0"/>
          <a:chOff x="0" y="0"/>
          <a:chExt cx="0" cy="0"/>
        </a:xfrm>
      </p:grpSpPr>
      <p:sp>
        <p:nvSpPr>
          <p:cNvPr id="1048595" name="Rectangle 3"/>
          <p:cNvSpPr/>
          <p:nvPr/>
        </p:nvSpPr>
        <p:spPr>
          <a:xfrm>
            <a:off x="-80815" y="0"/>
            <a:ext cx="9344470" cy="672312"/>
          </a:xfrm>
          <a:prstGeom prst="rect"/>
          <a:solidFill>
            <a:srgbClr val="CE5359"/>
          </a:solidFill>
          <a:ln>
            <a:noFill/>
          </a:ln>
          <a:effectLst/>
        </p:spPr>
        <p:style>
          <a:lnRef idx="1">
            <a:schemeClr val="accent1"/>
          </a:lnRef>
          <a:fillRef idx="3">
            <a:schemeClr val="accent1"/>
          </a:fillRef>
          <a:effectRef idx="2">
            <a:schemeClr val="accent1"/>
          </a:effectRef>
          <a:fontRef idx="minor">
            <a:schemeClr val="lt1"/>
          </a:fontRef>
        </p:style>
        <p:txBody>
          <a:bodyPr anchor="ctr" rtlCol="0"/>
          <a:p>
            <a:pPr algn="ctr"/>
            <a:endParaRPr lang="en-US"/>
          </a:p>
        </p:txBody>
      </p:sp>
      <p:pic>
        <p:nvPicPr>
          <p:cNvPr id="2097154" name="Picture 4" descr="Untitled-1.png"/>
          <p:cNvPicPr>
            <a:picLocks noChangeAspect="1"/>
          </p:cNvPicPr>
          <p:nvPr/>
        </p:nvPicPr>
        <p:blipFill>
          <a:blip xmlns:r="http://schemas.openxmlformats.org/officeDocument/2006/relationships" r:embed="rId1"/>
          <a:stretch>
            <a:fillRect/>
          </a:stretch>
        </p:blipFill>
        <p:spPr>
          <a:xfrm>
            <a:off x="521348" y="-75410"/>
            <a:ext cx="1221185" cy="814123"/>
          </a:xfrm>
          <a:prstGeom prst="rect"/>
        </p:spPr>
      </p:pic>
      <p:sp>
        <p:nvSpPr>
          <p:cNvPr id="1048596" name="Rectangle 8"/>
          <p:cNvSpPr/>
          <p:nvPr/>
        </p:nvSpPr>
        <p:spPr>
          <a:xfrm>
            <a:off x="3836351" y="6349809"/>
            <a:ext cx="1520348" cy="231140"/>
          </a:xfrm>
          <a:prstGeom prst="rect"/>
        </p:spPr>
        <p:txBody>
          <a:bodyPr wrap="none">
            <a:spAutoFit/>
          </a:bodyPr>
          <a:p>
            <a:r>
              <a:rPr dirty="0" sz="1000" lang="en-US">
                <a:solidFill>
                  <a:srgbClr val="A7A5A4"/>
                </a:solidFill>
                <a:latin typeface="Futura Std Book"/>
                <a:cs typeface="Futura Std Book"/>
              </a:rPr>
              <a:t>ATLANTIS-PRESS.COM</a:t>
            </a:r>
          </a:p>
        </p:txBody>
      </p:sp>
      <p:sp>
        <p:nvSpPr>
          <p:cNvPr id="1048597" name="Rectangle 9"/>
          <p:cNvSpPr/>
          <p:nvPr/>
        </p:nvSpPr>
        <p:spPr>
          <a:xfrm>
            <a:off x="-80815" y="672312"/>
            <a:ext cx="9344469" cy="189863"/>
          </a:xfrm>
          <a:prstGeom prst="rect"/>
          <a:solidFill>
            <a:srgbClr val="ECEAE9"/>
          </a:solidFill>
          <a:ln>
            <a:noFill/>
          </a:ln>
          <a:effectLst/>
        </p:spPr>
        <p:style>
          <a:lnRef idx="1">
            <a:schemeClr val="accent1"/>
          </a:lnRef>
          <a:fillRef idx="3">
            <a:schemeClr val="accent1"/>
          </a:fillRef>
          <a:effectRef idx="2">
            <a:schemeClr val="accent1"/>
          </a:effectRef>
          <a:fontRef idx="minor">
            <a:schemeClr val="lt1"/>
          </a:fontRef>
        </p:style>
        <p:txBody>
          <a:bodyPr anchor="ctr" rtlCol="0"/>
          <a:p>
            <a:pPr algn="ctr"/>
            <a:endParaRPr lang="en-US"/>
          </a:p>
        </p:txBody>
      </p:sp>
      <p:sp>
        <p:nvSpPr>
          <p:cNvPr id="1048598" name="TextBox 13"/>
          <p:cNvSpPr txBox="1"/>
          <p:nvPr/>
        </p:nvSpPr>
        <p:spPr>
          <a:xfrm>
            <a:off x="562769" y="849920"/>
            <a:ext cx="8082047" cy="5209541"/>
          </a:xfrm>
          <a:prstGeom prst="rect"/>
          <a:solidFill>
            <a:schemeClr val="bg1"/>
          </a:solidFill>
        </p:spPr>
        <p:txBody>
          <a:bodyPr rtlCol="0" wrap="square">
            <a:spAutoFit/>
          </a:bodyPr>
          <a:p>
            <a:r>
              <a:rPr dirty="0" sz="2600" lang="en-US">
                <a:solidFill>
                  <a:srgbClr val="CE5359"/>
                </a:solidFill>
                <a:latin typeface="Libre Baskerville Bold"/>
                <a:cs typeface="Libre Baskerville Bold"/>
              </a:rPr>
              <a:t>INTRODUCTION</a:t>
            </a:r>
          </a:p>
          <a:p>
            <a:pPr lvl="0"/>
            <a:endParaRPr dirty="0" sz="1200" lang="en-GB"/>
          </a:p>
          <a:p>
            <a:pPr lvl="0"/>
            <a:r>
              <a:rPr b="1" dirty="0" sz="1200" lang="en-GB"/>
              <a:t>Dear Author,</a:t>
            </a:r>
          </a:p>
          <a:p>
            <a:pPr lvl="0"/>
            <a:r>
              <a:rPr dirty="0" sz="1200" lang="en-GB"/>
              <a:t>Please follow these simple instructions when preparing your final manuscript. This will not only help to publish your manuscript faster. These instructions are also essential to get your manuscripts indexed e.g. by Google Scholar or other abstracting and indexing services. Their own guidelines and our own experience have shown that following the rules described below are important. </a:t>
            </a:r>
            <a:endParaRPr dirty="0" sz="1200" lang="en-GB" smtClean="0"/>
          </a:p>
          <a:p>
            <a:pPr lvl="0"/>
            <a:endParaRPr dirty="0" sz="1200" lang="en-GB"/>
          </a:p>
          <a:p>
            <a:pPr lvl="0"/>
            <a:r>
              <a:rPr b="1" dirty="0" sz="1200" lang="en-GB" smtClean="0"/>
              <a:t>Thank </a:t>
            </a:r>
            <a:r>
              <a:rPr b="1" dirty="0" sz="1200" lang="en-GB"/>
              <a:t>you for publishing with Atlantis Press!</a:t>
            </a:r>
          </a:p>
          <a:p>
            <a:pPr lvl="0"/>
            <a:endParaRPr dirty="0" sz="1200" lang="en-GB"/>
          </a:p>
          <a:p>
            <a:pPr lvl="0"/>
            <a:endParaRPr dirty="0" sz="1200" lang="en-GB"/>
          </a:p>
          <a:p>
            <a:pPr lvl="0"/>
            <a:r>
              <a:rPr dirty="0" sz="2600" lang="en-US">
                <a:solidFill>
                  <a:srgbClr val="CE5359"/>
                </a:solidFill>
                <a:latin typeface="Libre Baskerville Bold"/>
                <a:cs typeface="Libre Baskerville Bold"/>
              </a:rPr>
              <a:t>GENERAL</a:t>
            </a:r>
          </a:p>
          <a:p>
            <a:pPr lvl="0"/>
            <a:endParaRPr dirty="0" sz="1200" lang="en-GB"/>
          </a:p>
          <a:p>
            <a:pPr indent="-285750" lvl="0" marL="285750">
              <a:buFont typeface="Arial" panose="020B0604020202020204" pitchFamily="34" charset="0"/>
              <a:buChar char="•"/>
            </a:pPr>
            <a:endParaRPr dirty="0" sz="1200" lang="en-GB"/>
          </a:p>
          <a:p>
            <a:pPr indent="-285750" lvl="0" marL="285750">
              <a:buFont typeface="Arial" panose="020B0604020202020204" pitchFamily="34" charset="0"/>
              <a:buChar char="•"/>
            </a:pPr>
            <a:r>
              <a:rPr dirty="0" sz="1200" lang="en-GB"/>
              <a:t>Use the template as provided. In particular:</a:t>
            </a:r>
          </a:p>
          <a:p>
            <a:pPr indent="-285750" lvl="1" marL="742950">
              <a:buFont typeface="Arial" panose="020B0604020202020204" pitchFamily="34" charset="0"/>
              <a:buChar char="•"/>
            </a:pPr>
            <a:r>
              <a:rPr b="1" dirty="0" sz="1200" lang="en-GB" u="sng"/>
              <a:t>Do not</a:t>
            </a:r>
            <a:r>
              <a:rPr dirty="0" sz="1200" lang="en-GB"/>
              <a:t> include page numbers, headers or </a:t>
            </a:r>
            <a:r>
              <a:rPr dirty="0" sz="1200" lang="en-GB" smtClean="0"/>
              <a:t>footers;</a:t>
            </a:r>
            <a:endParaRPr dirty="0" sz="1200" lang="en-GB"/>
          </a:p>
          <a:p>
            <a:pPr indent="-285750" lvl="1" marL="742950">
              <a:buFont typeface="Arial" panose="020B0604020202020204" pitchFamily="34" charset="0"/>
              <a:buChar char="•"/>
            </a:pPr>
            <a:r>
              <a:rPr b="1" dirty="0" sz="1200" lang="en-GB" u="sng"/>
              <a:t>Do not </a:t>
            </a:r>
            <a:r>
              <a:rPr dirty="0" sz="1200" lang="en-GB"/>
              <a:t>include blank </a:t>
            </a:r>
            <a:r>
              <a:rPr dirty="0" sz="1200" lang="en-GB" smtClean="0"/>
              <a:t>pages;</a:t>
            </a:r>
            <a:endParaRPr dirty="0" sz="1200" lang="en-GB"/>
          </a:p>
          <a:p>
            <a:pPr indent="-285750" lvl="1" marL="742950">
              <a:buFont typeface="Arial" panose="020B0604020202020204" pitchFamily="34" charset="0"/>
              <a:buChar char="•"/>
            </a:pPr>
            <a:r>
              <a:rPr b="1" dirty="0" sz="1200" lang="en-GB" u="sng"/>
              <a:t>Do not</a:t>
            </a:r>
            <a:r>
              <a:rPr dirty="0" sz="1200" lang="en-GB"/>
              <a:t> change the layout and margins of the Word template:</a:t>
            </a:r>
          </a:p>
          <a:p>
            <a:pPr lvl="1"/>
            <a:r>
              <a:rPr dirty="0" sz="1200" lang="en-GB"/>
              <a:t>	(4.40 cm/Bottom: 4.40 cm/Left: 4.40 cm/Right: 4.40 cm</a:t>
            </a:r>
            <a:r>
              <a:rPr dirty="0" sz="1200" lang="en-US"/>
              <a:t>)</a:t>
            </a:r>
          </a:p>
          <a:p>
            <a:pPr indent="-285750" lvl="1" marL="742950">
              <a:buFont typeface="Arial" panose="020B0604020202020204" pitchFamily="34" charset="0"/>
              <a:buChar char="•"/>
            </a:pPr>
            <a:r>
              <a:rPr dirty="0" sz="1200" lang="en-US"/>
              <a:t>Do not do changes to the Word template. Follow the template layout carefully.</a:t>
            </a:r>
          </a:p>
          <a:p>
            <a:pPr lvl="1"/>
            <a:endParaRPr dirty="0" sz="1200" lang="en-GB"/>
          </a:p>
          <a:p>
            <a:pPr lvl="1"/>
            <a:r>
              <a:rPr dirty="0" sz="1200" lang="en-GB"/>
              <a:t>Use a spell-checker and proof-read your manuscript before </a:t>
            </a:r>
            <a:r>
              <a:rPr dirty="0" sz="1200" lang="en-GB" smtClean="0"/>
              <a:t>submitting:</a:t>
            </a:r>
            <a:endParaRPr dirty="0" sz="1200" lang="en-GB"/>
          </a:p>
          <a:p>
            <a:pPr indent="-285750" lvl="1" marL="742950">
              <a:buFont typeface="Arial" panose="020B0604020202020204" pitchFamily="34" charset="0"/>
              <a:buChar char="•"/>
            </a:pPr>
            <a:r>
              <a:rPr dirty="0" sz="1200" lang="en-US"/>
              <a:t>Please note that the manuscript submitted to Atlantis Press is considered as final, complete, and camera-ready.  No changes can be made in the later stages. The paper will be published as provided.</a:t>
            </a:r>
          </a:p>
          <a:p>
            <a:endParaRPr dirty="0" sz="1800" lang="en-US">
              <a:solidFill>
                <a:prstClr val="black"/>
              </a:solidFill>
              <a:latin typeface="Adobe Clean DC"/>
            </a:endParaRPr>
          </a:p>
          <a:p>
            <a:pPr indent="-285750" marL="285750">
              <a:buFont typeface="Arial" panose="020B0604020202020204" pitchFamily="34" charset="0"/>
              <a:buChar char="•"/>
            </a:pPr>
            <a:endParaRPr dirty="0" sz="1200" lang="en-GB"/>
          </a:p>
        </p:txBody>
      </p:sp>
      <p:sp>
        <p:nvSpPr>
          <p:cNvPr id="1048599" name="TextBox 5"/>
          <p:cNvSpPr txBox="1"/>
          <p:nvPr/>
        </p:nvSpPr>
        <p:spPr>
          <a:xfrm>
            <a:off x="7078134" y="354660"/>
            <a:ext cx="2185520" cy="246221"/>
          </a:xfrm>
          <a:prstGeom prst="rect"/>
          <a:noFill/>
        </p:spPr>
        <p:txBody>
          <a:bodyPr rtlCol="0" wrap="square">
            <a:spAutoFit/>
          </a:bodyPr>
          <a:p>
            <a:r>
              <a:rPr dirty="0" sz="1000" lang="en-US">
                <a:solidFill>
                  <a:schemeClr val="bg1"/>
                </a:solidFill>
                <a:latin typeface="Source Code Pro"/>
                <a:cs typeface="Source Code Pro"/>
              </a:rPr>
              <a:t>INTRODUCTION AND GENERAL</a:t>
            </a:r>
          </a:p>
        </p:txBody>
      </p:sp>
    </p:spTree>
  </p:cSld>
  <p:clrMapOvr>
    <a:masterClrMapping/>
  </p:clrMapOvr>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7" name=""/>
        <p:cNvGrpSpPr/>
        <p:nvPr/>
      </p:nvGrpSpPr>
      <p:grpSpPr>
        <a:xfrm>
          <a:off x="0" y="0"/>
          <a:ext cx="0" cy="0"/>
          <a:chOff x="0" y="0"/>
          <a:chExt cx="0" cy="0"/>
        </a:xfrm>
      </p:grpSpPr>
      <p:sp>
        <p:nvSpPr>
          <p:cNvPr id="1048603" name="Rectangle 3"/>
          <p:cNvSpPr/>
          <p:nvPr/>
        </p:nvSpPr>
        <p:spPr>
          <a:xfrm>
            <a:off x="-80815" y="0"/>
            <a:ext cx="9344470" cy="672312"/>
          </a:xfrm>
          <a:prstGeom prst="rect"/>
          <a:solidFill>
            <a:srgbClr val="CE5359"/>
          </a:solidFill>
          <a:ln>
            <a:noFill/>
          </a:ln>
          <a:effectLst/>
        </p:spPr>
        <p:style>
          <a:lnRef idx="1">
            <a:schemeClr val="accent1"/>
          </a:lnRef>
          <a:fillRef idx="3">
            <a:schemeClr val="accent1"/>
          </a:fillRef>
          <a:effectRef idx="2">
            <a:schemeClr val="accent1"/>
          </a:effectRef>
          <a:fontRef idx="minor">
            <a:schemeClr val="lt1"/>
          </a:fontRef>
        </p:style>
        <p:txBody>
          <a:bodyPr anchor="ctr" rtlCol="0"/>
          <a:p>
            <a:pPr algn="ctr"/>
            <a:endParaRPr lang="en-US"/>
          </a:p>
        </p:txBody>
      </p:sp>
      <p:pic>
        <p:nvPicPr>
          <p:cNvPr id="2097155" name="Picture 4" descr="Untitled-1.png"/>
          <p:cNvPicPr>
            <a:picLocks noChangeAspect="1"/>
          </p:cNvPicPr>
          <p:nvPr/>
        </p:nvPicPr>
        <p:blipFill>
          <a:blip xmlns:r="http://schemas.openxmlformats.org/officeDocument/2006/relationships" r:embed="rId1"/>
          <a:stretch>
            <a:fillRect/>
          </a:stretch>
        </p:blipFill>
        <p:spPr>
          <a:xfrm>
            <a:off x="521348" y="-75410"/>
            <a:ext cx="1221185" cy="814123"/>
          </a:xfrm>
          <a:prstGeom prst="rect"/>
        </p:spPr>
      </p:pic>
      <p:sp>
        <p:nvSpPr>
          <p:cNvPr id="1048604" name="Rectangle 9"/>
          <p:cNvSpPr/>
          <p:nvPr/>
        </p:nvSpPr>
        <p:spPr>
          <a:xfrm>
            <a:off x="-80815" y="672312"/>
            <a:ext cx="9344469" cy="189863"/>
          </a:xfrm>
          <a:prstGeom prst="rect"/>
          <a:solidFill>
            <a:srgbClr val="ECEAE9"/>
          </a:solidFill>
          <a:ln>
            <a:noFill/>
          </a:ln>
          <a:effectLst/>
        </p:spPr>
        <p:style>
          <a:lnRef idx="1">
            <a:schemeClr val="accent1"/>
          </a:lnRef>
          <a:fillRef idx="3">
            <a:schemeClr val="accent1"/>
          </a:fillRef>
          <a:effectRef idx="2">
            <a:schemeClr val="accent1"/>
          </a:effectRef>
          <a:fontRef idx="minor">
            <a:schemeClr val="lt1"/>
          </a:fontRef>
        </p:style>
        <p:txBody>
          <a:bodyPr anchor="ctr" rtlCol="0"/>
          <a:p>
            <a:pPr algn="ctr"/>
            <a:endParaRPr lang="en-US"/>
          </a:p>
        </p:txBody>
      </p:sp>
      <p:sp>
        <p:nvSpPr>
          <p:cNvPr id="1048605" name="TextBox 13"/>
          <p:cNvSpPr txBox="1"/>
          <p:nvPr/>
        </p:nvSpPr>
        <p:spPr>
          <a:xfrm>
            <a:off x="562769" y="849920"/>
            <a:ext cx="8237102" cy="5069841"/>
          </a:xfrm>
          <a:prstGeom prst="rect"/>
          <a:solidFill>
            <a:schemeClr val="bg1"/>
          </a:solidFill>
        </p:spPr>
        <p:txBody>
          <a:bodyPr rtlCol="0" wrap="square">
            <a:spAutoFit/>
          </a:bodyPr>
          <a:p>
            <a:pPr lvl="0"/>
            <a:r>
              <a:rPr dirty="0" sz="2600" lang="en-US">
                <a:solidFill>
                  <a:srgbClr val="CE5359"/>
                </a:solidFill>
                <a:latin typeface="Libre Baskerville Bold"/>
                <a:cs typeface="Libre Baskerville Bold"/>
              </a:rPr>
              <a:t>FRONTMATTER</a:t>
            </a:r>
          </a:p>
          <a:p>
            <a:r>
              <a:rPr b="1" dirty="0" sz="1200" lang="en-GB"/>
              <a:t>Title</a:t>
            </a:r>
          </a:p>
          <a:p>
            <a:pPr indent="-171450" lvl="0" marL="171450">
              <a:buFont typeface="Arial" panose="020B0604020202020204" pitchFamily="34" charset="0"/>
              <a:buChar char="•"/>
            </a:pPr>
            <a:r>
              <a:rPr dirty="0" sz="1200" lang="en-GB"/>
              <a:t>Check that the manuscript title is in upper lower case, following APA Style:</a:t>
            </a:r>
          </a:p>
          <a:p>
            <a:pPr indent="-171450" lvl="1" marL="628650">
              <a:buFont typeface="Arial" panose="020B0604020202020204" pitchFamily="34" charset="0"/>
              <a:buChar char="•"/>
            </a:pPr>
            <a:r>
              <a:rPr dirty="0" sz="1200" lang="en-GB"/>
              <a:t>Capitalize the first letter of each word including Nouns, verbs (including linking verbs), adjectives, adverbs, pronouns, and all words of four letters or more;</a:t>
            </a:r>
          </a:p>
          <a:p>
            <a:pPr indent="-171450" lvl="1" marL="628650">
              <a:buFont typeface="Arial" panose="020B0604020202020204" pitchFamily="34" charset="0"/>
              <a:buChar char="•"/>
            </a:pPr>
            <a:r>
              <a:rPr dirty="0" sz="1200" lang="en-GB"/>
              <a:t>Other words including short (i.e., three letters or fewer) conjunctions, short prepositions such as </a:t>
            </a:r>
            <a:r>
              <a:rPr dirty="0" sz="1200" lang="en-US"/>
              <a:t>“for”, “and”, “or” are lower case</a:t>
            </a:r>
            <a:endParaRPr dirty="0" sz="1200" lang="en-GB"/>
          </a:p>
          <a:p>
            <a:pPr indent="-171450" lvl="1" marL="628650">
              <a:buFont typeface="Arial" panose="020B0604020202020204" pitchFamily="34" charset="0"/>
              <a:buChar char="•"/>
            </a:pPr>
            <a:r>
              <a:rPr dirty="0" sz="1200" lang="en-GB"/>
              <a:t>Correct example: </a:t>
            </a:r>
            <a:r>
              <a:rPr dirty="0" sz="1200" lang="en-GB" err="1"/>
              <a:t>Texturization</a:t>
            </a:r>
            <a:r>
              <a:rPr dirty="0" sz="1200" lang="en-GB"/>
              <a:t> of Monocrystalline Silicon Wafers</a:t>
            </a:r>
          </a:p>
          <a:p>
            <a:pPr indent="-171450" lvl="1" marL="628650">
              <a:buFont typeface="Arial" panose="020B0604020202020204" pitchFamily="34" charset="0"/>
              <a:buChar char="•"/>
            </a:pPr>
            <a:r>
              <a:rPr dirty="0" sz="1200" lang="en-GB"/>
              <a:t>Wrong example: TEXTURIZATION OF MONOCRYSTALLINE SILICONE WAFERS</a:t>
            </a:r>
          </a:p>
          <a:p>
            <a:pPr indent="-171450" lvl="0" marL="171450">
              <a:buFont typeface="Arial" panose="020B0604020202020204" pitchFamily="34" charset="0"/>
              <a:buChar char="•"/>
            </a:pPr>
            <a:r>
              <a:rPr dirty="0" sz="1200" lang="en-GB"/>
              <a:t>Correct any spelling errors</a:t>
            </a:r>
          </a:p>
          <a:p>
            <a:pPr indent="-171450" lvl="0" marL="171450">
              <a:buFont typeface="Arial" panose="020B0604020202020204" pitchFamily="34" charset="0"/>
              <a:buChar char="•"/>
            </a:pPr>
            <a:r>
              <a:rPr dirty="0" sz="1200" lang="en-GB"/>
              <a:t>If there is a subtitle, place it below the title but in a smaller font size</a:t>
            </a:r>
          </a:p>
          <a:p>
            <a:pPr>
              <a:spcBef>
                <a:spcPts val="600"/>
              </a:spcBef>
            </a:pPr>
            <a:r>
              <a:rPr b="1" dirty="0" sz="1200" lang="en-GB"/>
              <a:t>Authors and Affiliations</a:t>
            </a:r>
          </a:p>
          <a:p>
            <a:pPr fontAlgn="base" indent="-171450" lvl="0" marL="171450">
              <a:buFont typeface="Arial" panose="020B0604020202020204" pitchFamily="34" charset="0"/>
              <a:buChar char="•"/>
            </a:pPr>
            <a:r>
              <a:rPr dirty="0" sz="1200" lang="en-GB"/>
              <a:t>Enter all authors’ first name and surname and follow the “first name last name” format without any punctuation </a:t>
            </a:r>
          </a:p>
          <a:p>
            <a:pPr fontAlgn="base" indent="-171450" lvl="0" marL="171450">
              <a:buFont typeface="Arial" panose="020B0604020202020204" pitchFamily="34" charset="0"/>
              <a:buChar char="•"/>
            </a:pPr>
            <a:r>
              <a:rPr dirty="0" sz="1200" lang="en-GB"/>
              <a:t>If the author has no last name, then repeat the first name e.g. “</a:t>
            </a:r>
            <a:r>
              <a:rPr dirty="0" sz="1200" lang="en-GB" err="1"/>
              <a:t>Abyasa</a:t>
            </a:r>
            <a:r>
              <a:rPr dirty="0" sz="1200" lang="en-GB"/>
              <a:t>” =&gt; “</a:t>
            </a:r>
            <a:r>
              <a:rPr dirty="0" sz="1200" lang="en-GB" err="1"/>
              <a:t>Abyasa</a:t>
            </a:r>
            <a:r>
              <a:rPr dirty="0" sz="1200" lang="en-GB"/>
              <a:t> </a:t>
            </a:r>
            <a:r>
              <a:rPr dirty="0" sz="1200" lang="en-GB" err="1"/>
              <a:t>Abyasa</a:t>
            </a:r>
            <a:r>
              <a:rPr dirty="0" sz="1200" lang="en-GB"/>
              <a:t>”. </a:t>
            </a:r>
            <a:br>
              <a:rPr dirty="0" sz="1200" lang="en-GB"/>
            </a:br>
            <a:r>
              <a:rPr dirty="0" sz="1200" lang="en-GB"/>
              <a:t>Note: Unfortunately, Google Scholar does not properly index publications with authors without a last name. </a:t>
            </a:r>
          </a:p>
          <a:p>
            <a:pPr fontAlgn="base" indent="-171450" lvl="0" marL="171450">
              <a:buFont typeface="Arial" panose="020B0604020202020204" pitchFamily="34" charset="0"/>
              <a:buChar char="•"/>
            </a:pPr>
            <a:r>
              <a:rPr dirty="0" sz="1200" lang="en-GB"/>
              <a:t>Mark the </a:t>
            </a:r>
            <a:r>
              <a:rPr dirty="0" sz="1200" lang="en-GB" smtClean="0"/>
              <a:t>corresponding author by adding an asterisk (“*”) after their </a:t>
            </a:r>
            <a:r>
              <a:rPr dirty="0" sz="1200" lang="en-GB"/>
              <a:t>name. </a:t>
            </a:r>
            <a:r>
              <a:rPr dirty="0" sz="1200" lang="en-US"/>
              <a:t>If no corresponding author is marked the first author will become corresponding author by default. Reselection after publication is not possible.</a:t>
            </a:r>
            <a:endParaRPr dirty="0" sz="1200" lang="en-GB"/>
          </a:p>
          <a:p>
            <a:pPr fontAlgn="base" indent="-171450" lvl="0" marL="171450">
              <a:buFont typeface="Arial" panose="020B0604020202020204" pitchFamily="34" charset="0"/>
              <a:buChar char="•"/>
            </a:pPr>
            <a:r>
              <a:rPr dirty="0" sz="1200" lang="en-GB" smtClean="0"/>
              <a:t>Provide an email address for the corresponding author (mandatory)</a:t>
            </a:r>
          </a:p>
          <a:p>
            <a:pPr fontAlgn="base" indent="-171450" lvl="0" marL="171450">
              <a:buFont typeface="Arial" panose="020B0604020202020204" pitchFamily="34" charset="0"/>
              <a:buChar char="•"/>
            </a:pPr>
            <a:r>
              <a:rPr dirty="0" sz="1200" lang="en-GB" smtClean="0"/>
              <a:t>Provide </a:t>
            </a:r>
            <a:r>
              <a:rPr dirty="0" sz="1200" lang="en-GB"/>
              <a:t>the affiliations for all authors with department name, [division], institution/affiliated university, city, country</a:t>
            </a:r>
          </a:p>
          <a:p>
            <a:pPr fontAlgn="base" indent="-171450" lvl="1" marL="628650">
              <a:buFont typeface="Arial" panose="020B0604020202020204" pitchFamily="34" charset="0"/>
              <a:buChar char="•"/>
            </a:pPr>
            <a:r>
              <a:rPr dirty="0" sz="1200" lang="en-GB"/>
              <a:t>Example: </a:t>
            </a:r>
            <a:r>
              <a:rPr dirty="0" sz="1200" i="1" lang="en-GB"/>
              <a:t>Sport Cancer Laboratory EA4670, </a:t>
            </a:r>
            <a:r>
              <a:rPr dirty="0" sz="1200" i="1" lang="en-GB" err="1"/>
              <a:t>Luminy</a:t>
            </a:r>
            <a:r>
              <a:rPr dirty="0" sz="1200" i="1" lang="en-GB"/>
              <a:t> Campus, Aix-Marseille University, Marseille, France.</a:t>
            </a:r>
            <a:endParaRPr dirty="0" sz="1200" lang="en-GB"/>
          </a:p>
          <a:p>
            <a:pPr fontAlgn="base" indent="-171450" lvl="0" marL="171450">
              <a:buFont typeface="Arial" panose="020B0604020202020204" pitchFamily="34" charset="0"/>
              <a:buChar char="•"/>
            </a:pPr>
            <a:r>
              <a:rPr dirty="0" sz="1200" lang="en-GB"/>
              <a:t>Add the affiliation identifier (e.g. 1,2,3) in superscript to the matching author and affiliation in the correct order </a:t>
            </a:r>
          </a:p>
          <a:p>
            <a:pPr fontAlgn="base" indent="-171450" lvl="0" marL="171450">
              <a:buFont typeface="Arial" panose="020B0604020202020204" pitchFamily="34" charset="0"/>
              <a:buChar char="•"/>
            </a:pPr>
            <a:r>
              <a:rPr dirty="0" sz="1200" lang="en-US"/>
              <a:t>Please note that the department name and other affiliation details should be provided in English.</a:t>
            </a:r>
            <a:endParaRPr dirty="0" sz="1200" lang="en-GB"/>
          </a:p>
          <a:p>
            <a:pPr>
              <a:spcBef>
                <a:spcPts val="600"/>
              </a:spcBef>
            </a:pPr>
            <a:r>
              <a:rPr b="1" dirty="0" sz="1200" lang="en-GB"/>
              <a:t>Abstract</a:t>
            </a:r>
          </a:p>
          <a:p>
            <a:pPr fontAlgn="base" indent="-171450" lvl="0" marL="171450">
              <a:buFont typeface="Arial" panose="020B0604020202020204" pitchFamily="34" charset="0"/>
              <a:buChar char="•"/>
            </a:pPr>
            <a:r>
              <a:rPr dirty="0" sz="1200" lang="en-GB"/>
              <a:t>Provide a complete and correct abstract summarising your work. Abstracts are mandatory</a:t>
            </a:r>
          </a:p>
          <a:p>
            <a:pPr fontAlgn="base" indent="-171450" lvl="0" marL="171450">
              <a:buFont typeface="Arial" panose="020B0604020202020204" pitchFamily="34" charset="0"/>
              <a:buChar char="•"/>
            </a:pPr>
            <a:r>
              <a:rPr dirty="0" sz="1200" lang="en-GB"/>
              <a:t>If you cite literature in the abstract, always refer to it explicitly and write out the whole citation (e.g. </a:t>
            </a:r>
            <a:r>
              <a:rPr dirty="0" sz="1200" i="1" lang="en-GB"/>
              <a:t>Surname, Initials (year), Article Title, Journal title/Book title, Volume Number (Issue Number), Page range</a:t>
            </a:r>
            <a:r>
              <a:rPr dirty="0" sz="1200" lang="en-GB" smtClean="0"/>
              <a:t>)</a:t>
            </a:r>
            <a:endParaRPr dirty="0" sz="1200" lang="en-GB"/>
          </a:p>
        </p:txBody>
      </p:sp>
      <p:sp>
        <p:nvSpPr>
          <p:cNvPr id="1048606" name="TextBox 5"/>
          <p:cNvSpPr txBox="1"/>
          <p:nvPr/>
        </p:nvSpPr>
        <p:spPr>
          <a:xfrm>
            <a:off x="7384121" y="354659"/>
            <a:ext cx="1559440" cy="246221"/>
          </a:xfrm>
          <a:prstGeom prst="rect"/>
          <a:noFill/>
        </p:spPr>
        <p:txBody>
          <a:bodyPr rtlCol="0" wrap="square">
            <a:spAutoFit/>
          </a:bodyPr>
          <a:p>
            <a:r>
              <a:rPr dirty="0" sz="1000" lang="en-US">
                <a:solidFill>
                  <a:schemeClr val="bg1"/>
                </a:solidFill>
                <a:latin typeface="Source Code Pro"/>
                <a:cs typeface="Source Code Pro"/>
              </a:rPr>
              <a:t>FRONTMATTER</a:t>
            </a:r>
          </a:p>
        </p:txBody>
      </p:sp>
    </p:spTree>
  </p:cSld>
  <p:clrMapOvr>
    <a:masterClrMapping/>
  </p:clrMapOvr>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10" name="Rectangle 3"/>
          <p:cNvSpPr/>
          <p:nvPr/>
        </p:nvSpPr>
        <p:spPr>
          <a:xfrm>
            <a:off x="-80815" y="0"/>
            <a:ext cx="9344470" cy="672312"/>
          </a:xfrm>
          <a:prstGeom prst="rect"/>
          <a:solidFill>
            <a:srgbClr val="CE5359"/>
          </a:solidFill>
          <a:ln>
            <a:noFill/>
          </a:ln>
          <a:effectLst/>
        </p:spPr>
        <p:style>
          <a:lnRef idx="1">
            <a:schemeClr val="accent1"/>
          </a:lnRef>
          <a:fillRef idx="3">
            <a:schemeClr val="accent1"/>
          </a:fillRef>
          <a:effectRef idx="2">
            <a:schemeClr val="accent1"/>
          </a:effectRef>
          <a:fontRef idx="minor">
            <a:schemeClr val="lt1"/>
          </a:fontRef>
        </p:style>
        <p:txBody>
          <a:bodyPr anchor="ctr" rtlCol="0"/>
          <a:p>
            <a:pPr algn="ctr"/>
            <a:endParaRPr lang="en-US"/>
          </a:p>
        </p:txBody>
      </p:sp>
      <p:pic>
        <p:nvPicPr>
          <p:cNvPr id="2097156" name="Picture 4" descr="Untitled-1.png"/>
          <p:cNvPicPr>
            <a:picLocks noChangeAspect="1"/>
          </p:cNvPicPr>
          <p:nvPr/>
        </p:nvPicPr>
        <p:blipFill>
          <a:blip xmlns:r="http://schemas.openxmlformats.org/officeDocument/2006/relationships" r:embed="rId1"/>
          <a:stretch>
            <a:fillRect/>
          </a:stretch>
        </p:blipFill>
        <p:spPr>
          <a:xfrm>
            <a:off x="521348" y="-75410"/>
            <a:ext cx="1221185" cy="814123"/>
          </a:xfrm>
          <a:prstGeom prst="rect"/>
        </p:spPr>
      </p:pic>
      <p:sp>
        <p:nvSpPr>
          <p:cNvPr id="1048611" name="Rectangle 8"/>
          <p:cNvSpPr/>
          <p:nvPr/>
        </p:nvSpPr>
        <p:spPr>
          <a:xfrm>
            <a:off x="3836351" y="6349809"/>
            <a:ext cx="1520348" cy="231140"/>
          </a:xfrm>
          <a:prstGeom prst="rect"/>
        </p:spPr>
        <p:txBody>
          <a:bodyPr wrap="none">
            <a:spAutoFit/>
          </a:bodyPr>
          <a:p>
            <a:r>
              <a:rPr dirty="0" sz="1000" lang="en-US">
                <a:solidFill>
                  <a:srgbClr val="A7A5A4"/>
                </a:solidFill>
                <a:latin typeface="Futura Std Book"/>
                <a:cs typeface="Futura Std Book"/>
              </a:rPr>
              <a:t>ATLANTIS-PRESS.COM</a:t>
            </a:r>
          </a:p>
        </p:txBody>
      </p:sp>
      <p:sp>
        <p:nvSpPr>
          <p:cNvPr id="1048612" name="Rectangle 9"/>
          <p:cNvSpPr/>
          <p:nvPr/>
        </p:nvSpPr>
        <p:spPr>
          <a:xfrm>
            <a:off x="-80815" y="672312"/>
            <a:ext cx="9344469" cy="189863"/>
          </a:xfrm>
          <a:prstGeom prst="rect"/>
          <a:solidFill>
            <a:srgbClr val="ECEAE9"/>
          </a:solidFill>
          <a:ln>
            <a:noFill/>
          </a:ln>
          <a:effectLst/>
        </p:spPr>
        <p:style>
          <a:lnRef idx="1">
            <a:schemeClr val="accent1"/>
          </a:lnRef>
          <a:fillRef idx="3">
            <a:schemeClr val="accent1"/>
          </a:fillRef>
          <a:effectRef idx="2">
            <a:schemeClr val="accent1"/>
          </a:effectRef>
          <a:fontRef idx="minor">
            <a:schemeClr val="lt1"/>
          </a:fontRef>
        </p:style>
        <p:txBody>
          <a:bodyPr anchor="ctr" rtlCol="0"/>
          <a:p>
            <a:pPr algn="ctr"/>
            <a:endParaRPr lang="en-US"/>
          </a:p>
        </p:txBody>
      </p:sp>
      <p:sp>
        <p:nvSpPr>
          <p:cNvPr id="1048613" name="TextBox 13"/>
          <p:cNvSpPr txBox="1"/>
          <p:nvPr/>
        </p:nvSpPr>
        <p:spPr>
          <a:xfrm>
            <a:off x="521348" y="849920"/>
            <a:ext cx="8082047" cy="5527040"/>
          </a:xfrm>
          <a:prstGeom prst="rect"/>
          <a:solidFill>
            <a:schemeClr val="bg1"/>
          </a:solidFill>
        </p:spPr>
        <p:txBody>
          <a:bodyPr rtlCol="0" wrap="square">
            <a:spAutoFit/>
          </a:bodyPr>
          <a:p>
            <a:pPr lvl="0"/>
            <a:r>
              <a:rPr dirty="0" sz="2600" lang="en-US">
                <a:solidFill>
                  <a:srgbClr val="CE5359"/>
                </a:solidFill>
                <a:latin typeface="Libre Baskerville Bold"/>
                <a:cs typeface="Libre Baskerville Bold"/>
              </a:rPr>
              <a:t>MAIN CONTENT</a:t>
            </a:r>
          </a:p>
          <a:p>
            <a:pPr lvl="0"/>
            <a:endParaRPr b="1" dirty="0" sz="1200" lang="en-GB"/>
          </a:p>
          <a:p>
            <a:pPr>
              <a:spcBef>
                <a:spcPts val="600"/>
              </a:spcBef>
            </a:pPr>
            <a:r>
              <a:rPr b="1" dirty="0" sz="1200" lang="en-GB"/>
              <a:t>Keywords</a:t>
            </a:r>
          </a:p>
          <a:p>
            <a:pPr fontAlgn="base" indent="-171450" lvl="0" marL="171450">
              <a:buFont typeface="Arial" panose="020B0604020202020204" pitchFamily="34" charset="0"/>
              <a:buChar char="•"/>
            </a:pPr>
            <a:r>
              <a:rPr dirty="0" sz="1200" lang="en-GB"/>
              <a:t>Provide keywords capturing the main ideas of your manuscript. Keywords are mandatory</a:t>
            </a:r>
          </a:p>
          <a:p>
            <a:pPr fontAlgn="base" indent="-171450" lvl="0" marL="171450">
              <a:buFont typeface="Arial" panose="020B0604020202020204" pitchFamily="34" charset="0"/>
              <a:buChar char="•"/>
            </a:pPr>
            <a:r>
              <a:rPr dirty="0" sz="1200" lang="en-GB"/>
              <a:t>Separate the keywords with a comma (“,”)</a:t>
            </a:r>
          </a:p>
          <a:p>
            <a:pPr fontAlgn="base" indent="-171450" lvl="0" marL="171450">
              <a:buFont typeface="Arial" panose="020B0604020202020204" pitchFamily="34" charset="0"/>
              <a:buChar char="•"/>
            </a:pPr>
            <a:r>
              <a:rPr dirty="0" sz="1200" lang="en-US"/>
              <a:t>A minimum of at least 3 keywords should be provided.</a:t>
            </a:r>
            <a:endParaRPr dirty="0" sz="1200" lang="en-GB"/>
          </a:p>
          <a:p>
            <a:endParaRPr b="1" dirty="0" sz="1200" lang="en-GB" smtClean="0"/>
          </a:p>
          <a:p>
            <a:r>
              <a:rPr b="1" dirty="0" sz="1200" lang="en-GB" smtClean="0"/>
              <a:t>Body</a:t>
            </a:r>
            <a:endParaRPr b="1" dirty="0" sz="1200" lang="en-GB"/>
          </a:p>
          <a:p>
            <a:pPr fontAlgn="base" indent="-171450" lvl="0" marL="171450">
              <a:buFont typeface="Arial" panose="020B0604020202020204" pitchFamily="34" charset="0"/>
              <a:buChar char="•"/>
            </a:pPr>
            <a:r>
              <a:rPr dirty="0" sz="1200" lang="en-GB"/>
              <a:t>All heading should be appropriately nested</a:t>
            </a:r>
          </a:p>
          <a:p>
            <a:pPr fontAlgn="base" indent="-171450" lvl="0" marL="171450">
              <a:buFont typeface="Arial" panose="020B0604020202020204" pitchFamily="34" charset="0"/>
              <a:buChar char="•"/>
            </a:pPr>
            <a:r>
              <a:rPr dirty="0" sz="1200" lang="en-GB"/>
              <a:t>All headings should be numbered in a consistent way (e.g. 1.1 &amp; 1.1.1 &amp; 1.1.1.1, etc.) in order to differentiate the headings</a:t>
            </a:r>
          </a:p>
          <a:p>
            <a:pPr fontAlgn="base" indent="-171450" lvl="0" marL="171450">
              <a:buFont typeface="Arial" panose="020B0604020202020204" pitchFamily="34" charset="0"/>
              <a:buChar char="•"/>
            </a:pPr>
            <a:r>
              <a:rPr dirty="0" sz="1200" lang="en-GB"/>
              <a:t>Do not jump levels of headings - e.g. do not include a 3</a:t>
            </a:r>
            <a:r>
              <a:rPr baseline="30000" dirty="0" sz="1200" lang="en-GB"/>
              <a:t>rd</a:t>
            </a:r>
            <a:r>
              <a:rPr dirty="0" sz="1200" lang="en-GB"/>
              <a:t> level heading right after a 1</a:t>
            </a:r>
            <a:r>
              <a:rPr baseline="30000" dirty="0" sz="1200" lang="en-GB"/>
              <a:t>st</a:t>
            </a:r>
            <a:r>
              <a:rPr dirty="0" sz="1200" lang="en-GB"/>
              <a:t> level heading</a:t>
            </a:r>
          </a:p>
          <a:p>
            <a:pPr fontAlgn="base" indent="-171450" lvl="0" marL="171450">
              <a:buFont typeface="Arial" panose="020B0604020202020204" pitchFamily="34" charset="0"/>
              <a:buChar char="•"/>
            </a:pPr>
            <a:r>
              <a:rPr dirty="0" sz="1200" lang="en-GB"/>
              <a:t>Ensure that the heading and at least 2 lines of content are displayed on the same page (i.e. avoid “orphans” and “widows”)</a:t>
            </a:r>
          </a:p>
          <a:p>
            <a:endParaRPr b="1" dirty="0" sz="1200" lang="en-GB"/>
          </a:p>
          <a:p>
            <a:r>
              <a:rPr b="1" dirty="0" sz="1200" lang="en-GB"/>
              <a:t>References and Citations</a:t>
            </a:r>
          </a:p>
          <a:p>
            <a:pPr fontAlgn="base" indent="-171450" lvl="0" marL="171450">
              <a:buFont typeface="Arial" panose="020B0604020202020204" pitchFamily="34" charset="0"/>
              <a:buChar char="•"/>
            </a:pPr>
            <a:r>
              <a:rPr dirty="0" sz="1200" lang="en-GB"/>
              <a:t>Every reference must be cited in the text</a:t>
            </a:r>
          </a:p>
          <a:p>
            <a:pPr fontAlgn="base" indent="-171450" lvl="0" marL="171450">
              <a:buFont typeface="Arial" panose="020B0604020202020204" pitchFamily="34" charset="0"/>
              <a:buChar char="•"/>
            </a:pPr>
            <a:r>
              <a:rPr dirty="0" sz="1200" lang="en-GB"/>
              <a:t>Citations should be formatted consistently in line with conference organizer guidelines (if any)</a:t>
            </a:r>
          </a:p>
          <a:p>
            <a:endParaRPr b="1" dirty="0" sz="1200" lang="en-GB"/>
          </a:p>
          <a:p>
            <a:r>
              <a:rPr b="1" dirty="0" sz="1200" lang="en-GB"/>
              <a:t>Lists, Tables, Figures</a:t>
            </a:r>
          </a:p>
          <a:p>
            <a:pPr fontAlgn="base" indent="-171450" lvl="0" marL="171450">
              <a:buFont typeface="Arial" panose="020B0604020202020204" pitchFamily="34" charset="0"/>
              <a:buChar char="•"/>
            </a:pPr>
            <a:r>
              <a:rPr dirty="0" sz="1200" lang="en-GB"/>
              <a:t>Use the standard list styles</a:t>
            </a:r>
          </a:p>
          <a:p>
            <a:pPr fontAlgn="base" indent="-171450" lvl="0" marL="171450">
              <a:buFont typeface="Arial" panose="020B0604020202020204" pitchFamily="34" charset="0"/>
              <a:buChar char="•"/>
            </a:pPr>
            <a:r>
              <a:rPr dirty="0" sz="1200" lang="en-GB"/>
              <a:t>Try to place any table and figures close to where it is cited and used</a:t>
            </a:r>
          </a:p>
          <a:p>
            <a:pPr fontAlgn="base" indent="-171450" lvl="0" marL="171450">
              <a:buFont typeface="Arial" panose="020B0604020202020204" pitchFamily="34" charset="0"/>
              <a:buChar char="•"/>
            </a:pPr>
            <a:r>
              <a:rPr dirty="0" sz="1200" lang="en-GB"/>
              <a:t>All figures and tables must be numbered in a sequential order and they must have a caption</a:t>
            </a:r>
          </a:p>
          <a:p>
            <a:pPr fontAlgn="base" indent="-171450" lvl="0" marL="171450">
              <a:buFont typeface="Arial" panose="020B0604020202020204" pitchFamily="34" charset="0"/>
              <a:buChar char="•"/>
            </a:pPr>
            <a:r>
              <a:rPr dirty="0" sz="1200" lang="en-GB"/>
              <a:t>The caption must include the number of the figure or table</a:t>
            </a:r>
          </a:p>
          <a:p>
            <a:pPr fontAlgn="base" indent="-171450" lvl="0" marL="171450">
              <a:buFont typeface="Arial" panose="020B0604020202020204" pitchFamily="34" charset="0"/>
              <a:buChar char="•"/>
            </a:pPr>
            <a:r>
              <a:rPr dirty="0" sz="1200" lang="en-GB"/>
              <a:t>Place the caption close to that figure or table and on the same page</a:t>
            </a:r>
          </a:p>
          <a:p>
            <a:pPr fontAlgn="base" indent="-171450" lvl="0" marL="171450">
              <a:buFont typeface="Arial" panose="020B0604020202020204" pitchFamily="34" charset="0"/>
              <a:buChar char="•"/>
            </a:pPr>
            <a:r>
              <a:rPr dirty="0" sz="1200" lang="en-GB"/>
              <a:t>Ensure that no text or other parts of the manuscript are hidden behind a table, list, or figure</a:t>
            </a:r>
          </a:p>
          <a:p>
            <a:pPr fontAlgn="base" indent="-171450" marL="171450">
              <a:buFont typeface="Arial" panose="020B0604020202020204" pitchFamily="34" charset="0"/>
              <a:buChar char="•"/>
            </a:pPr>
            <a:r>
              <a:rPr dirty="0" sz="1200" lang="en-US"/>
              <a:t>Ensure that tables and figures fit the text area of the template's layout.</a:t>
            </a:r>
            <a:endParaRPr dirty="0" sz="1200" lang="en-GB"/>
          </a:p>
          <a:p>
            <a:pPr fontAlgn="base" indent="-171450" lvl="0" marL="171450">
              <a:buFont typeface="Arial" panose="020B0604020202020204" pitchFamily="34" charset="0"/>
              <a:buChar char="•"/>
            </a:pPr>
            <a:r>
              <a:rPr dirty="0" sz="1200" lang="en-GB"/>
              <a:t>Tables must be included as Word or </a:t>
            </a:r>
            <a:r>
              <a:rPr dirty="0" sz="1200" lang="en-GB" err="1"/>
              <a:t>LaTeX</a:t>
            </a:r>
            <a:r>
              <a:rPr dirty="0" sz="1200" lang="en-GB"/>
              <a:t> tables in an editable format – they must not be included as pictures or screenshots </a:t>
            </a:r>
          </a:p>
        </p:txBody>
      </p:sp>
      <p:sp>
        <p:nvSpPr>
          <p:cNvPr id="1048614" name="TextBox 5"/>
          <p:cNvSpPr txBox="1"/>
          <p:nvPr/>
        </p:nvSpPr>
        <p:spPr>
          <a:xfrm>
            <a:off x="7384121" y="354659"/>
            <a:ext cx="1559440" cy="246221"/>
          </a:xfrm>
          <a:prstGeom prst="rect"/>
          <a:noFill/>
        </p:spPr>
        <p:txBody>
          <a:bodyPr rtlCol="0" wrap="square">
            <a:spAutoFit/>
          </a:bodyPr>
          <a:p>
            <a:r>
              <a:rPr dirty="0" sz="1000" lang="en-US">
                <a:solidFill>
                  <a:schemeClr val="bg1"/>
                </a:solidFill>
                <a:latin typeface="Source Code Pro"/>
                <a:cs typeface="Source Code Pro"/>
              </a:rPr>
              <a:t>MAIN CONTENT</a:t>
            </a:r>
          </a:p>
        </p:txBody>
      </p:sp>
    </p:spTree>
  </p:cSld>
  <p:clrMapOvr>
    <a:masterClrMapping/>
  </p:clrMapOvr>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618" name="Rectangle 3"/>
          <p:cNvSpPr/>
          <p:nvPr/>
        </p:nvSpPr>
        <p:spPr>
          <a:xfrm>
            <a:off x="-80815" y="0"/>
            <a:ext cx="9344470" cy="672312"/>
          </a:xfrm>
          <a:prstGeom prst="rect"/>
          <a:solidFill>
            <a:srgbClr val="CE5359"/>
          </a:solidFill>
          <a:ln>
            <a:noFill/>
          </a:ln>
          <a:effectLst/>
        </p:spPr>
        <p:style>
          <a:lnRef idx="1">
            <a:schemeClr val="accent1"/>
          </a:lnRef>
          <a:fillRef idx="3">
            <a:schemeClr val="accent1"/>
          </a:fillRef>
          <a:effectRef idx="2">
            <a:schemeClr val="accent1"/>
          </a:effectRef>
          <a:fontRef idx="minor">
            <a:schemeClr val="lt1"/>
          </a:fontRef>
        </p:style>
        <p:txBody>
          <a:bodyPr anchor="ctr" rtlCol="0"/>
          <a:p>
            <a:pPr algn="ctr"/>
            <a:endParaRPr lang="en-US"/>
          </a:p>
        </p:txBody>
      </p:sp>
      <p:pic>
        <p:nvPicPr>
          <p:cNvPr id="2097157" name="Picture 4" descr="Untitled-1.png"/>
          <p:cNvPicPr>
            <a:picLocks noChangeAspect="1"/>
          </p:cNvPicPr>
          <p:nvPr/>
        </p:nvPicPr>
        <p:blipFill>
          <a:blip xmlns:r="http://schemas.openxmlformats.org/officeDocument/2006/relationships" r:embed="rId1"/>
          <a:stretch>
            <a:fillRect/>
          </a:stretch>
        </p:blipFill>
        <p:spPr>
          <a:xfrm>
            <a:off x="521348" y="-75410"/>
            <a:ext cx="1221185" cy="814123"/>
          </a:xfrm>
          <a:prstGeom prst="rect"/>
        </p:spPr>
      </p:pic>
      <p:sp>
        <p:nvSpPr>
          <p:cNvPr id="1048619" name="Rectangle 8"/>
          <p:cNvSpPr/>
          <p:nvPr/>
        </p:nvSpPr>
        <p:spPr>
          <a:xfrm>
            <a:off x="3836351" y="6349809"/>
            <a:ext cx="1471299" cy="246221"/>
          </a:xfrm>
          <a:prstGeom prst="rect"/>
        </p:spPr>
        <p:txBody>
          <a:bodyPr wrap="none">
            <a:spAutoFit/>
          </a:bodyPr>
          <a:p>
            <a:r>
              <a:rPr dirty="0" sz="1000" lang="en-US">
                <a:solidFill>
                  <a:srgbClr val="A7A5A4"/>
                </a:solidFill>
                <a:latin typeface="Futura Std Book"/>
                <a:cs typeface="Futura Std Book"/>
              </a:rPr>
              <a:t>ATLANTIS-PRESS.COM</a:t>
            </a:r>
          </a:p>
        </p:txBody>
      </p:sp>
      <p:sp>
        <p:nvSpPr>
          <p:cNvPr id="1048620" name="Rectangle 9"/>
          <p:cNvSpPr/>
          <p:nvPr/>
        </p:nvSpPr>
        <p:spPr>
          <a:xfrm>
            <a:off x="-80815" y="672312"/>
            <a:ext cx="9344469" cy="189863"/>
          </a:xfrm>
          <a:prstGeom prst="rect"/>
          <a:solidFill>
            <a:srgbClr val="ECEAE9"/>
          </a:solidFill>
          <a:ln>
            <a:noFill/>
          </a:ln>
          <a:effectLst/>
        </p:spPr>
        <p:style>
          <a:lnRef idx="1">
            <a:schemeClr val="accent1"/>
          </a:lnRef>
          <a:fillRef idx="3">
            <a:schemeClr val="accent1"/>
          </a:fillRef>
          <a:effectRef idx="2">
            <a:schemeClr val="accent1"/>
          </a:effectRef>
          <a:fontRef idx="minor">
            <a:schemeClr val="lt1"/>
          </a:fontRef>
        </p:style>
        <p:txBody>
          <a:bodyPr anchor="ctr" rtlCol="0"/>
          <a:p>
            <a:pPr algn="ctr"/>
            <a:endParaRPr lang="en-US"/>
          </a:p>
        </p:txBody>
      </p:sp>
      <p:sp>
        <p:nvSpPr>
          <p:cNvPr id="1048621" name="TextBox 13"/>
          <p:cNvSpPr txBox="1"/>
          <p:nvPr/>
        </p:nvSpPr>
        <p:spPr>
          <a:xfrm>
            <a:off x="521348" y="849920"/>
            <a:ext cx="8082047" cy="1600438"/>
          </a:xfrm>
          <a:prstGeom prst="rect"/>
          <a:solidFill>
            <a:schemeClr val="bg1"/>
          </a:solidFill>
        </p:spPr>
        <p:txBody>
          <a:bodyPr rtlCol="0" wrap="square">
            <a:spAutoFit/>
          </a:bodyPr>
          <a:p>
            <a:pPr lvl="0"/>
            <a:r>
              <a:rPr dirty="0" sz="2600" lang="en-US">
                <a:solidFill>
                  <a:srgbClr val="CE5359"/>
                </a:solidFill>
                <a:latin typeface="Libre Baskerville Bold"/>
                <a:cs typeface="Libre Baskerville Bold"/>
              </a:rPr>
              <a:t>BACK MATTER</a:t>
            </a:r>
          </a:p>
          <a:p>
            <a:pPr lvl="0"/>
            <a:endParaRPr b="1" dirty="0" sz="1200" lang="en-GB"/>
          </a:p>
          <a:p>
            <a:r>
              <a:rPr b="1" dirty="0" sz="1200" lang="en-GB"/>
              <a:t>References</a:t>
            </a:r>
          </a:p>
          <a:p>
            <a:pPr fontAlgn="base" indent="-171450" lvl="0" marL="171450">
              <a:buFont typeface="Arial" panose="020B0604020202020204" pitchFamily="34" charset="0"/>
              <a:buChar char="•"/>
            </a:pPr>
            <a:r>
              <a:rPr dirty="0" sz="1200" lang="en-GB"/>
              <a:t>Include the references at the end of the manuscript</a:t>
            </a:r>
          </a:p>
          <a:p>
            <a:pPr fontAlgn="base" indent="-171450" lvl="0" marL="171450">
              <a:buFont typeface="Arial" panose="020B0604020202020204" pitchFamily="34" charset="0"/>
              <a:buChar char="•"/>
            </a:pPr>
            <a:r>
              <a:rPr dirty="0" sz="1200" lang="en-GB"/>
              <a:t>The references must be formatted in a consistent style within the manuscript (e.g. use the standard style as outlined in the template or follow the guidelines by the conference organisers)</a:t>
            </a:r>
          </a:p>
          <a:p>
            <a:pPr fontAlgn="base" indent="-171450" lvl="0" marL="171450">
              <a:buFont typeface="Arial" panose="020B0604020202020204" pitchFamily="34" charset="0"/>
              <a:buChar char="•"/>
            </a:pPr>
            <a:r>
              <a:rPr dirty="0" sz="1200" lang="en-GB"/>
              <a:t>All references must be in Roman script</a:t>
            </a:r>
          </a:p>
        </p:txBody>
      </p:sp>
      <p:sp>
        <p:nvSpPr>
          <p:cNvPr id="1048622" name="TextBox 5"/>
          <p:cNvSpPr txBox="1"/>
          <p:nvPr/>
        </p:nvSpPr>
        <p:spPr>
          <a:xfrm>
            <a:off x="7384121" y="354659"/>
            <a:ext cx="1559440" cy="246221"/>
          </a:xfrm>
          <a:prstGeom prst="rect"/>
          <a:noFill/>
        </p:spPr>
        <p:txBody>
          <a:bodyPr rtlCol="0" wrap="square">
            <a:spAutoFit/>
          </a:bodyPr>
          <a:p>
            <a:r>
              <a:rPr dirty="0" sz="1000" lang="en-US" smtClean="0">
                <a:solidFill>
                  <a:schemeClr val="bg1"/>
                </a:solidFill>
                <a:latin typeface="Source Code Pro"/>
                <a:cs typeface="Source Code Pro"/>
              </a:rPr>
              <a:t>BACK MATTER</a:t>
            </a:r>
            <a:endParaRPr dirty="0" sz="1000" lang="en-US">
              <a:solidFill>
                <a:schemeClr val="bg1"/>
              </a:solidFill>
              <a:latin typeface="Source Code Pro"/>
              <a:cs typeface="Source Code Pro"/>
            </a:endParaRPr>
          </a:p>
        </p:txBody>
      </p:sp>
    </p:spTree>
  </p:cSld>
  <p:clrMapOvr>
    <a:masterClrMapping/>
  </p:clrMapOvr>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pic>
        <p:nvPicPr>
          <p:cNvPr id="2097158" name="Picture 3" descr="AP-network-nodes.png"/>
          <p:cNvPicPr>
            <a:picLocks noChangeAspect="1"/>
          </p:cNvPicPr>
          <p:nvPr/>
        </p:nvPicPr>
        <p:blipFill>
          <a:blip xmlns:r="http://schemas.openxmlformats.org/officeDocument/2006/relationships" r:embed="rId1"/>
          <a:stretch>
            <a:fillRect/>
          </a:stretch>
        </p:blipFill>
        <p:spPr>
          <a:xfrm>
            <a:off x="-1" y="0"/>
            <a:ext cx="16726829" cy="6858000"/>
          </a:xfrm>
          <a:prstGeom prst="rec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626" name="Rectangle 4"/>
          <p:cNvSpPr/>
          <p:nvPr/>
        </p:nvSpPr>
        <p:spPr>
          <a:xfrm>
            <a:off x="-194677" y="-315204"/>
            <a:ext cx="9613309" cy="7351665"/>
          </a:xfrm>
          <a:prstGeom prst="rect"/>
          <a:solidFill>
            <a:srgbClr val="CE5359"/>
          </a:solidFill>
        </p:spPr>
        <p:style>
          <a:lnRef idx="1">
            <a:schemeClr val="accent1"/>
          </a:lnRef>
          <a:fillRef idx="3">
            <a:schemeClr val="accent1"/>
          </a:fillRef>
          <a:effectRef idx="2">
            <a:schemeClr val="accent1"/>
          </a:effectRef>
          <a:fontRef idx="minor">
            <a:schemeClr val="lt1"/>
          </a:fontRef>
        </p:style>
        <p:txBody>
          <a:bodyPr anchor="ctr" rtlCol="0"/>
          <a:p>
            <a:pPr algn="ctr"/>
            <a:endParaRPr dirty="0" lang="en-US"/>
          </a:p>
        </p:txBody>
      </p:sp>
      <p:pic>
        <p:nvPicPr>
          <p:cNvPr id="2097159" name="Picture 5" descr="Untitled-1.png"/>
          <p:cNvPicPr>
            <a:picLocks noChangeAspect="1"/>
          </p:cNvPicPr>
          <p:nvPr/>
        </p:nvPicPr>
        <p:blipFill>
          <a:blip xmlns:r="http://schemas.openxmlformats.org/officeDocument/2006/relationships" r:embed="rId1"/>
          <a:stretch>
            <a:fillRect/>
          </a:stretch>
        </p:blipFill>
        <p:spPr>
          <a:xfrm>
            <a:off x="239684" y="-70675"/>
            <a:ext cx="2770559" cy="1847039"/>
          </a:xfrm>
          <a:prstGeom prst="rect"/>
        </p:spPr>
      </p:pic>
      <p:sp>
        <p:nvSpPr>
          <p:cNvPr id="1048627" name="TextBox 8"/>
          <p:cNvSpPr txBox="1"/>
          <p:nvPr/>
        </p:nvSpPr>
        <p:spPr>
          <a:xfrm>
            <a:off x="470884" y="3644052"/>
            <a:ext cx="2539359" cy="338554"/>
          </a:xfrm>
          <a:prstGeom prst="rect"/>
          <a:noFill/>
        </p:spPr>
        <p:txBody>
          <a:bodyPr rtlCol="0" wrap="square">
            <a:spAutoFit/>
          </a:bodyPr>
          <a:p>
            <a:r>
              <a:rPr dirty="0" sz="1600" lang="en-US">
                <a:solidFill>
                  <a:schemeClr val="bg1"/>
                </a:solidFill>
                <a:latin typeface="Futura Std Book"/>
                <a:cs typeface="Futura Std Book"/>
              </a:rPr>
              <a:t>ATLANTIS-PRESS.COM</a:t>
            </a:r>
          </a:p>
        </p:txBody>
      </p:sp>
      <p:sp>
        <p:nvSpPr>
          <p:cNvPr id="1048628" name="TextBox 9"/>
          <p:cNvSpPr txBox="1"/>
          <p:nvPr/>
        </p:nvSpPr>
        <p:spPr>
          <a:xfrm>
            <a:off x="470884" y="3880625"/>
            <a:ext cx="2914154" cy="984885"/>
          </a:xfrm>
          <a:prstGeom prst="rect"/>
          <a:noFill/>
        </p:spPr>
        <p:txBody>
          <a:bodyPr rtlCol="0" wrap="square">
            <a:spAutoFit/>
          </a:bodyPr>
          <a:p>
            <a:r>
              <a:rPr dirty="0" sz="1200" lang="en-US">
                <a:solidFill>
                  <a:schemeClr val="bg1"/>
                </a:solidFill>
                <a:latin typeface="Ubuntu Light"/>
                <a:cs typeface="Ubuntu Light"/>
                <a:hlinkClick r:id="rId2"/>
              </a:rPr>
              <a:t>contact@atlantis-press.com</a:t>
            </a:r>
            <a:endParaRPr dirty="0" sz="1200" lang="en-US">
              <a:solidFill>
                <a:schemeClr val="bg1"/>
              </a:solidFill>
              <a:latin typeface="Ubuntu Light"/>
              <a:cs typeface="Ubuntu Light"/>
            </a:endParaRPr>
          </a:p>
          <a:p>
            <a:endParaRPr dirty="0" sz="1200" lang="en-US">
              <a:solidFill>
                <a:schemeClr val="bg1"/>
              </a:solidFill>
              <a:latin typeface="Ubuntu Light"/>
              <a:cs typeface="Ubuntu Light"/>
            </a:endParaRPr>
          </a:p>
          <a:p>
            <a:endParaRPr dirty="0" sz="1200" lang="en-US">
              <a:solidFill>
                <a:schemeClr val="bg1"/>
              </a:solidFill>
              <a:latin typeface="Ubuntu Light"/>
              <a:cs typeface="Ubuntu Light"/>
            </a:endParaRPr>
          </a:p>
          <a:p>
            <a:r>
              <a:rPr sz="1000" lang="en-GB"/>
              <a:t>VERSION </a:t>
            </a:r>
            <a:r>
              <a:rPr sz="1000" lang="en-GB" smtClean="0"/>
              <a:t>20240304.V2.0</a:t>
            </a:r>
            <a:endParaRPr dirty="0" sz="1000" lang="en-GB"/>
          </a:p>
          <a:p>
            <a:endParaRPr dirty="0" sz="1200" lang="en-US">
              <a:solidFill>
                <a:schemeClr val="bg1"/>
              </a:solidFill>
              <a:latin typeface="Ubuntu Light"/>
              <a:cs typeface="Ubuntu Light"/>
            </a:endParaRPr>
          </a:p>
        </p:txBody>
      </p:sp>
    </p:spTree>
  </p:cSld>
  <p:clrMapOvr>
    <a:masterClrMapping/>
  </p:clrMapOvr>
</p:sld>
</file>

<file path=ppt/theme/theme1.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rtlCol="0" wrap="square">
        <a:spAutoFit/>
      </a:bodyPr>
      <a:lstStyle>
        <a:defPPr>
          <a:defRPr dirty="0" smtClean="0">
            <a:solidFill>
              <a:schemeClr val="bg1"/>
            </a:solidFill>
            <a:latin typeface="Futura Std Book"/>
            <a:cs typeface="Futura Std Book"/>
          </a:defRPr>
        </a:defPPr>
      </a:lstStyle>
    </a:txDef>
  </a:objectDefaults>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docProps/app.xml><?xml version="1.0" encoding="utf-8"?>
<Properties xmlns="http://schemas.openxmlformats.org/officeDocument/2006/extended-properties">
  <Application>Microsoft Office PowerPoint</Application>
  <ScaleCrop>0</ScaleCrop>
  <LinksUpToDate>0</LinksUpToDate>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Slide 1</dc:title>
  <dc:creator>Atlantis Press Editorial Team</dc:creator>
  <cp:lastModifiedBy>Ran Dang</cp:lastModifiedBy>
  <dcterms:created xsi:type="dcterms:W3CDTF">2018-02-04T21:43:10Z</dcterms:created>
  <dcterms:modified xsi:type="dcterms:W3CDTF">2024-08-25T04:29:44Z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d5ff50ed6e314426a53eb071eecbcf94</vt:lpwstr>
  </property>
</Properties>
</file>